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383" r:id="rId5"/>
    <p:sldId id="296" r:id="rId6"/>
    <p:sldId id="298" r:id="rId7"/>
    <p:sldId id="301" r:id="rId8"/>
    <p:sldId id="303" r:id="rId9"/>
    <p:sldId id="304" r:id="rId10"/>
    <p:sldId id="305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5" r:id="rId19"/>
    <p:sldId id="316" r:id="rId20"/>
    <p:sldId id="317" r:id="rId21"/>
    <p:sldId id="320" r:id="rId22"/>
    <p:sldId id="354" r:id="rId23"/>
    <p:sldId id="346" r:id="rId24"/>
    <p:sldId id="347" r:id="rId25"/>
    <p:sldId id="350" r:id="rId26"/>
    <p:sldId id="348" r:id="rId27"/>
    <p:sldId id="349" r:id="rId28"/>
    <p:sldId id="375" r:id="rId29"/>
    <p:sldId id="377" r:id="rId30"/>
    <p:sldId id="378" r:id="rId31"/>
    <p:sldId id="374" r:id="rId32"/>
    <p:sldId id="381" r:id="rId33"/>
    <p:sldId id="382" r:id="rId34"/>
    <p:sldId id="376" r:id="rId35"/>
    <p:sldId id="289" r:id="rId36"/>
    <p:sldId id="290" r:id="rId37"/>
    <p:sldId id="291" r:id="rId38"/>
    <p:sldId id="292" r:id="rId39"/>
    <p:sldId id="352" r:id="rId40"/>
    <p:sldId id="353" r:id="rId41"/>
  </p:sldIdLst>
  <p:sldSz cx="12192000" cy="6858000"/>
  <p:notesSz cx="6858000" cy="9144000"/>
  <p:embeddedFontLst>
    <p:embeddedFont>
      <p:font typeface="Aharoni" panose="02010803020104030203" pitchFamily="2" charset="-79"/>
      <p:bold r:id="rId43"/>
    </p:embeddedFont>
    <p:embeddedFont>
      <p:font typeface="Cirquee" panose="02000503000000000000" pitchFamily="2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74663B2-3503-4633-8DE3-AFEBC192511B}">
          <p14:sldIdLst>
            <p14:sldId id="256"/>
            <p14:sldId id="257"/>
            <p14:sldId id="258"/>
            <p14:sldId id="383"/>
          </p14:sldIdLst>
        </p14:section>
        <p14:section name="Overview of PCB Design" id="{B37B9765-E3B1-4DF1-BF3E-42C8D4C3D672}">
          <p14:sldIdLst>
            <p14:sldId id="296"/>
            <p14:sldId id="298"/>
            <p14:sldId id="301"/>
          </p14:sldIdLst>
        </p14:section>
        <p14:section name="Design Process" id="{3D4C2B62-D63F-4CC5-BBE3-4003C728658E}">
          <p14:sldIdLst>
            <p14:sldId id="303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  <p14:sldId id="313"/>
            <p14:sldId id="315"/>
            <p14:sldId id="316"/>
            <p14:sldId id="317"/>
            <p14:sldId id="320"/>
            <p14:sldId id="354"/>
          </p14:sldIdLst>
        </p14:section>
        <p14:section name="Current Design" id="{95787641-FA20-43D7-9305-45A94A77DDFB}">
          <p14:sldIdLst>
            <p14:sldId id="346"/>
            <p14:sldId id="347"/>
            <p14:sldId id="350"/>
            <p14:sldId id="348"/>
            <p14:sldId id="349"/>
            <p14:sldId id="375"/>
            <p14:sldId id="377"/>
            <p14:sldId id="378"/>
            <p14:sldId id="374"/>
            <p14:sldId id="381"/>
            <p14:sldId id="382"/>
            <p14:sldId id="376"/>
            <p14:sldId id="289"/>
            <p14:sldId id="290"/>
            <p14:sldId id="291"/>
            <p14:sldId id="292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A65"/>
    <a:srgbClr val="FFC0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6196C-300E-4E45-9003-5409BEF7A1AE}" v="15" dt="2025-04-05T18:24:04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196" autoAdjust="0"/>
  </p:normalViewPr>
  <p:slideViewPr>
    <p:cSldViewPr snapToGrid="0">
      <p:cViewPr varScale="1">
        <p:scale>
          <a:sx n="96" d="100"/>
          <a:sy n="96" d="100"/>
        </p:scale>
        <p:origin x="106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hnson" userId="29e5e5da8e65219c" providerId="LiveId" clId="{98F37264-A83F-48D4-81AC-A08F8C04BFC6}"/>
    <pc:docChg chg="undo redo custSel addSld delSld modSld sldOrd modMainMaster addSection delSection modSection">
      <pc:chgData name="Michael Johnson" userId="29e5e5da8e65219c" providerId="LiveId" clId="{98F37264-A83F-48D4-81AC-A08F8C04BFC6}" dt="2025-02-19T22:50:30.878" v="9996"/>
      <pc:docMkLst>
        <pc:docMk/>
      </pc:docMkLst>
      <pc:sldChg chg="modSp mod modTransition modNotesTx">
        <pc:chgData name="Michael Johnson" userId="29e5e5da8e65219c" providerId="LiveId" clId="{98F37264-A83F-48D4-81AC-A08F8C04BFC6}" dt="2025-02-19T21:08:13.676" v="8792"/>
        <pc:sldMkLst>
          <pc:docMk/>
          <pc:sldMk cId="2819337859" sldId="256"/>
        </pc:sldMkLst>
        <pc:spChg chg="mod">
          <ac:chgData name="Michael Johnson" userId="29e5e5da8e65219c" providerId="LiveId" clId="{98F37264-A83F-48D4-81AC-A08F8C04BFC6}" dt="2025-02-16T20:22:01.879" v="192" actId="20577"/>
          <ac:spMkLst>
            <pc:docMk/>
            <pc:sldMk cId="2819337859" sldId="256"/>
            <ac:spMk id="2" creationId="{CD89DDF2-D492-97AD-49D8-E90BCF1B6329}"/>
          </ac:spMkLst>
        </pc:spChg>
        <pc:spChg chg="mod">
          <ac:chgData name="Michael Johnson" userId="29e5e5da8e65219c" providerId="LiveId" clId="{98F37264-A83F-48D4-81AC-A08F8C04BFC6}" dt="2025-02-16T20:20:26" v="186" actId="20577"/>
          <ac:spMkLst>
            <pc:docMk/>
            <pc:sldMk cId="2819337859" sldId="256"/>
            <ac:spMk id="3" creationId="{1EE39378-F9FF-8F9E-0111-5137A04716D1}"/>
          </ac:spMkLst>
        </pc:spChg>
      </pc:sldChg>
      <pc:sldChg chg="modSp new mod modTransition modAnim">
        <pc:chgData name="Michael Johnson" userId="29e5e5da8e65219c" providerId="LiveId" clId="{98F37264-A83F-48D4-81AC-A08F8C04BFC6}" dt="2025-02-19T21:08:16.657" v="8793"/>
        <pc:sldMkLst>
          <pc:docMk/>
          <pc:sldMk cId="1304892572" sldId="257"/>
        </pc:sldMkLst>
        <pc:spChg chg="mod">
          <ac:chgData name="Michael Johnson" userId="29e5e5da8e65219c" providerId="LiveId" clId="{98F37264-A83F-48D4-81AC-A08F8C04BFC6}" dt="2025-02-16T20:23:20.167" v="222" actId="20577"/>
          <ac:spMkLst>
            <pc:docMk/>
            <pc:sldMk cId="1304892572" sldId="257"/>
            <ac:spMk id="2" creationId="{7D2D590E-6996-E304-FE5C-79BECA83E18F}"/>
          </ac:spMkLst>
        </pc:spChg>
        <pc:spChg chg="mod">
          <ac:chgData name="Michael Johnson" userId="29e5e5da8e65219c" providerId="LiveId" clId="{98F37264-A83F-48D4-81AC-A08F8C04BFC6}" dt="2025-02-16T20:24:37.842" v="412" actId="20577"/>
          <ac:spMkLst>
            <pc:docMk/>
            <pc:sldMk cId="1304892572" sldId="257"/>
            <ac:spMk id="3" creationId="{4A09DFDF-CADA-65B7-BD7A-2EA29D276C0F}"/>
          </ac:spMkLst>
        </pc:spChg>
      </pc:sldChg>
      <pc:sldChg chg="modSp add modTransition modAnim">
        <pc:chgData name="Michael Johnson" userId="29e5e5da8e65219c" providerId="LiveId" clId="{98F37264-A83F-48D4-81AC-A08F8C04BFC6}" dt="2025-02-19T21:08:18.802" v="8794"/>
        <pc:sldMkLst>
          <pc:docMk/>
          <pc:sldMk cId="2979531264" sldId="258"/>
        </pc:sldMkLst>
        <pc:spChg chg="mod">
          <ac:chgData name="Michael Johnson" userId="29e5e5da8e65219c" providerId="LiveId" clId="{98F37264-A83F-48D4-81AC-A08F8C04BFC6}" dt="2025-02-16T20:29:33.881" v="548" actId="313"/>
          <ac:spMkLst>
            <pc:docMk/>
            <pc:sldMk cId="2979531264" sldId="258"/>
            <ac:spMk id="3" creationId="{2CCBA6FC-61B5-8226-7736-9085ADD5AB36}"/>
          </ac:spMkLst>
        </pc:spChg>
      </pc:sldChg>
      <pc:sldChg chg="addSp delSp modSp new mod modTransition">
        <pc:chgData name="Michael Johnson" userId="29e5e5da8e65219c" providerId="LiveId" clId="{98F37264-A83F-48D4-81AC-A08F8C04BFC6}" dt="2025-02-19T21:08:24.912" v="8796"/>
        <pc:sldMkLst>
          <pc:docMk/>
          <pc:sldMk cId="3478263394" sldId="259"/>
        </pc:sldMkLst>
      </pc:sldChg>
      <pc:sldChg chg="addSp modSp new mod modTransition modClrScheme chgLayout">
        <pc:chgData name="Michael Johnson" userId="29e5e5da8e65219c" providerId="LiveId" clId="{98F37264-A83F-48D4-81AC-A08F8C04BFC6}" dt="2025-02-19T21:08:28.265" v="8797"/>
        <pc:sldMkLst>
          <pc:docMk/>
          <pc:sldMk cId="2309143108" sldId="260"/>
        </pc:sldMkLst>
      </pc:sldChg>
      <pc:sldChg chg="addSp delSp modSp new del mod">
        <pc:chgData name="Michael Johnson" userId="29e5e5da8e65219c" providerId="LiveId" clId="{98F37264-A83F-48D4-81AC-A08F8C04BFC6}" dt="2025-02-17T01:36:08.370" v="996" actId="47"/>
        <pc:sldMkLst>
          <pc:docMk/>
          <pc:sldMk cId="4274133507" sldId="261"/>
        </pc:sldMkLst>
      </pc:sldChg>
      <pc:sldChg chg="add del modTransition">
        <pc:chgData name="Michael Johnson" userId="29e5e5da8e65219c" providerId="LiveId" clId="{98F37264-A83F-48D4-81AC-A08F8C04BFC6}" dt="2025-02-17T01:36:06.116" v="995" actId="47"/>
        <pc:sldMkLst>
          <pc:docMk/>
          <pc:sldMk cId="129414353" sldId="262"/>
        </pc:sldMkLst>
      </pc:sldChg>
      <pc:sldChg chg="modSp add mod modTransition">
        <pc:chgData name="Michael Johnson" userId="29e5e5da8e65219c" providerId="LiveId" clId="{98F37264-A83F-48D4-81AC-A08F8C04BFC6}" dt="2025-02-19T21:08:35.194" v="8799"/>
        <pc:sldMkLst>
          <pc:docMk/>
          <pc:sldMk cId="1902877441" sldId="263"/>
        </pc:sldMkLst>
      </pc:sldChg>
      <pc:sldChg chg="addSp delSp modSp add mod modTransition">
        <pc:chgData name="Michael Johnson" userId="29e5e5da8e65219c" providerId="LiveId" clId="{98F37264-A83F-48D4-81AC-A08F8C04BFC6}" dt="2025-02-19T21:08:44.975" v="8800"/>
        <pc:sldMkLst>
          <pc:docMk/>
          <pc:sldMk cId="152739013" sldId="264"/>
        </pc:sldMkLst>
      </pc:sldChg>
      <pc:sldChg chg="addSp modSp add mod modTransition">
        <pc:chgData name="Michael Johnson" userId="29e5e5da8e65219c" providerId="LiveId" clId="{98F37264-A83F-48D4-81AC-A08F8C04BFC6}" dt="2025-02-19T21:08:55.137" v="8801"/>
        <pc:sldMkLst>
          <pc:docMk/>
          <pc:sldMk cId="1510431182" sldId="265"/>
        </pc:sldMkLst>
      </pc:sldChg>
      <pc:sldChg chg="add del">
        <pc:chgData name="Michael Johnson" userId="29e5e5da8e65219c" providerId="LiveId" clId="{98F37264-A83F-48D4-81AC-A08F8C04BFC6}" dt="2025-02-17T01:18:00.419" v="808" actId="2890"/>
        <pc:sldMkLst>
          <pc:docMk/>
          <pc:sldMk cId="2342447714" sldId="265"/>
        </pc:sldMkLst>
      </pc:sldChg>
      <pc:sldChg chg="addSp delSp modSp add mod modTransition">
        <pc:chgData name="Michael Johnson" userId="29e5e5da8e65219c" providerId="LiveId" clId="{98F37264-A83F-48D4-81AC-A08F8C04BFC6}" dt="2025-02-19T21:08:57.981" v="8802"/>
        <pc:sldMkLst>
          <pc:docMk/>
          <pc:sldMk cId="1693183952" sldId="266"/>
        </pc:sldMkLst>
      </pc:sldChg>
      <pc:sldChg chg="add del">
        <pc:chgData name="Michael Johnson" userId="29e5e5da8e65219c" providerId="LiveId" clId="{98F37264-A83F-48D4-81AC-A08F8C04BFC6}" dt="2025-02-17T01:17:59.959" v="807" actId="2890"/>
        <pc:sldMkLst>
          <pc:docMk/>
          <pc:sldMk cId="4070579767" sldId="266"/>
        </pc:sldMkLst>
      </pc:sldChg>
      <pc:sldChg chg="modSp add mod modTransition">
        <pc:chgData name="Michael Johnson" userId="29e5e5da8e65219c" providerId="LiveId" clId="{98F37264-A83F-48D4-81AC-A08F8C04BFC6}" dt="2025-02-17T01:21:53.543" v="846"/>
        <pc:sldMkLst>
          <pc:docMk/>
          <pc:sldMk cId="2970232577" sldId="267"/>
        </pc:sldMkLst>
      </pc:sldChg>
      <pc:sldChg chg="modSp add mod modTransition">
        <pc:chgData name="Michael Johnson" userId="29e5e5da8e65219c" providerId="LiveId" clId="{98F37264-A83F-48D4-81AC-A08F8C04BFC6}" dt="2025-02-17T01:21:57.591" v="847"/>
        <pc:sldMkLst>
          <pc:docMk/>
          <pc:sldMk cId="2790698307" sldId="268"/>
        </pc:sldMkLst>
      </pc:sldChg>
      <pc:sldChg chg="add ord modTransition">
        <pc:chgData name="Michael Johnson" userId="29e5e5da8e65219c" providerId="LiveId" clId="{98F37264-A83F-48D4-81AC-A08F8C04BFC6}" dt="2025-02-17T01:22:01.251" v="848"/>
        <pc:sldMkLst>
          <pc:docMk/>
          <pc:sldMk cId="1582377178" sldId="269"/>
        </pc:sldMkLst>
      </pc:sldChg>
      <pc:sldChg chg="modSp add mod">
        <pc:chgData name="Michael Johnson" userId="29e5e5da8e65219c" providerId="LiveId" clId="{98F37264-A83F-48D4-81AC-A08F8C04BFC6}" dt="2025-02-17T01:23:23.731" v="876" actId="20577"/>
        <pc:sldMkLst>
          <pc:docMk/>
          <pc:sldMk cId="2387775630" sldId="270"/>
        </pc:sldMkLst>
      </pc:sldChg>
      <pc:sldChg chg="addSp delSp modSp add mod modTransition">
        <pc:chgData name="Michael Johnson" userId="29e5e5da8e65219c" providerId="LiveId" clId="{98F37264-A83F-48D4-81AC-A08F8C04BFC6}" dt="2025-02-19T21:09:13.179" v="8803"/>
        <pc:sldMkLst>
          <pc:docMk/>
          <pc:sldMk cId="2239973714" sldId="271"/>
        </pc:sldMkLst>
      </pc:sldChg>
      <pc:sldChg chg="addSp modSp add modTransition">
        <pc:chgData name="Michael Johnson" userId="29e5e5da8e65219c" providerId="LiveId" clId="{98F37264-A83F-48D4-81AC-A08F8C04BFC6}" dt="2025-02-17T01:24:40.814" v="889" actId="164"/>
        <pc:sldMkLst>
          <pc:docMk/>
          <pc:sldMk cId="3886551290" sldId="272"/>
        </pc:sldMkLst>
      </pc:sldChg>
      <pc:sldChg chg="addSp modSp add mod modTransition">
        <pc:chgData name="Michael Johnson" userId="29e5e5da8e65219c" providerId="LiveId" clId="{98F37264-A83F-48D4-81AC-A08F8C04BFC6}" dt="2025-02-17T01:30:34.617" v="927"/>
        <pc:sldMkLst>
          <pc:docMk/>
          <pc:sldMk cId="442692788" sldId="273"/>
        </pc:sldMkLst>
      </pc:sldChg>
      <pc:sldChg chg="add del">
        <pc:chgData name="Michael Johnson" userId="29e5e5da8e65219c" providerId="LiveId" clId="{98F37264-A83F-48D4-81AC-A08F8C04BFC6}" dt="2025-02-17T01:24:29.536" v="886" actId="2890"/>
        <pc:sldMkLst>
          <pc:docMk/>
          <pc:sldMk cId="1012504092" sldId="273"/>
        </pc:sldMkLst>
      </pc:sldChg>
      <pc:sldChg chg="delSp modSp add mod modTransition">
        <pc:chgData name="Michael Johnson" userId="29e5e5da8e65219c" providerId="LiveId" clId="{98F37264-A83F-48D4-81AC-A08F8C04BFC6}" dt="2025-02-17T01:30:39.122" v="928"/>
        <pc:sldMkLst>
          <pc:docMk/>
          <pc:sldMk cId="3831735023" sldId="274"/>
        </pc:sldMkLst>
      </pc:sldChg>
      <pc:sldChg chg="addSp modSp add mod modTransition">
        <pc:chgData name="Michael Johnson" userId="29e5e5da8e65219c" providerId="LiveId" clId="{98F37264-A83F-48D4-81AC-A08F8C04BFC6}" dt="2025-02-19T21:10:12.963" v="8867" actId="1076"/>
        <pc:sldMkLst>
          <pc:docMk/>
          <pc:sldMk cId="1490294440" sldId="275"/>
        </pc:sldMkLst>
      </pc:sldChg>
      <pc:sldChg chg="addSp delSp modSp add mod modTransition">
        <pc:chgData name="Michael Johnson" userId="29e5e5da8e65219c" providerId="LiveId" clId="{98F37264-A83F-48D4-81AC-A08F8C04BFC6}" dt="2025-02-19T21:10:20.356" v="8868"/>
        <pc:sldMkLst>
          <pc:docMk/>
          <pc:sldMk cId="2683967475" sldId="276"/>
        </pc:sldMkLst>
      </pc:sldChg>
      <pc:sldChg chg="addSp delSp modSp add mod modTransition">
        <pc:chgData name="Michael Johnson" userId="29e5e5da8e65219c" providerId="LiveId" clId="{98F37264-A83F-48D4-81AC-A08F8C04BFC6}" dt="2025-02-19T21:10:21.638" v="8869"/>
        <pc:sldMkLst>
          <pc:docMk/>
          <pc:sldMk cId="2810377417" sldId="277"/>
        </pc:sldMkLst>
      </pc:sldChg>
      <pc:sldChg chg="addSp delSp modSp add mod modTransition">
        <pc:chgData name="Michael Johnson" userId="29e5e5da8e65219c" providerId="LiveId" clId="{98F37264-A83F-48D4-81AC-A08F8C04BFC6}" dt="2025-02-19T21:10:26.807" v="8870"/>
        <pc:sldMkLst>
          <pc:docMk/>
          <pc:sldMk cId="1416778942" sldId="278"/>
        </pc:sldMkLst>
      </pc:sldChg>
      <pc:sldChg chg="addSp delSp modSp add mod modTransition">
        <pc:chgData name="Michael Johnson" userId="29e5e5da8e65219c" providerId="LiveId" clId="{98F37264-A83F-48D4-81AC-A08F8C04BFC6}" dt="2025-02-19T21:10:28.846" v="8871"/>
        <pc:sldMkLst>
          <pc:docMk/>
          <pc:sldMk cId="1978079942" sldId="279"/>
        </pc:sldMkLst>
      </pc:sldChg>
      <pc:sldChg chg="addSp delSp modSp add mod modTransition">
        <pc:chgData name="Michael Johnson" userId="29e5e5da8e65219c" providerId="LiveId" clId="{98F37264-A83F-48D4-81AC-A08F8C04BFC6}" dt="2025-02-19T21:10:31.029" v="8872"/>
        <pc:sldMkLst>
          <pc:docMk/>
          <pc:sldMk cId="2061617212" sldId="280"/>
        </pc:sldMkLst>
      </pc:sldChg>
      <pc:sldChg chg="addSp modSp add ord modTransition">
        <pc:chgData name="Michael Johnson" userId="29e5e5da8e65219c" providerId="LiveId" clId="{98F37264-A83F-48D4-81AC-A08F8C04BFC6}" dt="2025-02-19T21:10:33.150" v="8873"/>
        <pc:sldMkLst>
          <pc:docMk/>
          <pc:sldMk cId="4263609187" sldId="281"/>
        </pc:sldMkLst>
      </pc:sldChg>
      <pc:sldChg chg="addSp delSp modSp add mod">
        <pc:chgData name="Michael Johnson" userId="29e5e5da8e65219c" providerId="LiveId" clId="{98F37264-A83F-48D4-81AC-A08F8C04BFC6}" dt="2025-02-17T01:34:33.285" v="984" actId="478"/>
        <pc:sldMkLst>
          <pc:docMk/>
          <pc:sldMk cId="1661072636" sldId="282"/>
        </pc:sldMkLst>
      </pc:sldChg>
      <pc:sldChg chg="addSp delSp modSp add mod modTransition modClrScheme chgLayout">
        <pc:chgData name="Michael Johnson" userId="29e5e5da8e65219c" providerId="LiveId" clId="{98F37264-A83F-48D4-81AC-A08F8C04BFC6}" dt="2025-02-17T01:48:49.134" v="1189" actId="6549"/>
        <pc:sldMkLst>
          <pc:docMk/>
          <pc:sldMk cId="3768574456" sldId="283"/>
        </pc:sldMkLst>
      </pc:sldChg>
      <pc:sldChg chg="addSp modSp add mod modTransition">
        <pc:chgData name="Michael Johnson" userId="29e5e5da8e65219c" providerId="LiveId" clId="{98F37264-A83F-48D4-81AC-A08F8C04BFC6}" dt="2025-02-17T01:43:14.128" v="1116" actId="1076"/>
        <pc:sldMkLst>
          <pc:docMk/>
          <pc:sldMk cId="2922184359" sldId="284"/>
        </pc:sldMkLst>
      </pc:sldChg>
      <pc:sldChg chg="addSp delSp modSp new add del mod modClrScheme chgLayout">
        <pc:chgData name="Michael Johnson" userId="29e5e5da8e65219c" providerId="LiveId" clId="{98F37264-A83F-48D4-81AC-A08F8C04BFC6}" dt="2025-02-17T01:50:28.376" v="1206" actId="1076"/>
        <pc:sldMkLst>
          <pc:docMk/>
          <pc:sldMk cId="4104152233" sldId="285"/>
        </pc:sldMkLst>
      </pc:sldChg>
      <pc:sldChg chg="addSp delSp modSp new mod chgLayout">
        <pc:chgData name="Michael Johnson" userId="29e5e5da8e65219c" providerId="LiveId" clId="{98F37264-A83F-48D4-81AC-A08F8C04BFC6}" dt="2025-02-17T02:03:20.925" v="1448" actId="478"/>
        <pc:sldMkLst>
          <pc:docMk/>
          <pc:sldMk cId="3195278346" sldId="286"/>
        </pc:sldMkLst>
      </pc:sldChg>
      <pc:sldChg chg="add modTransition">
        <pc:chgData name="Michael Johnson" userId="29e5e5da8e65219c" providerId="LiveId" clId="{98F37264-A83F-48D4-81AC-A08F8C04BFC6}" dt="2025-02-17T01:51:28.946" v="1214"/>
        <pc:sldMkLst>
          <pc:docMk/>
          <pc:sldMk cId="2458794842" sldId="287"/>
        </pc:sldMkLst>
      </pc:sldChg>
      <pc:sldChg chg="add del">
        <pc:chgData name="Michael Johnson" userId="29e5e5da8e65219c" providerId="LiveId" clId="{98F37264-A83F-48D4-81AC-A08F8C04BFC6}" dt="2025-02-17T01:49:26.487" v="1195" actId="2890"/>
        <pc:sldMkLst>
          <pc:docMk/>
          <pc:sldMk cId="3948373510" sldId="287"/>
        </pc:sldMkLst>
      </pc:sldChg>
      <pc:sldChg chg="addSp modSp add mod modTransition">
        <pc:chgData name="Michael Johnson" userId="29e5e5da8e65219c" providerId="LiveId" clId="{98F37264-A83F-48D4-81AC-A08F8C04BFC6}" dt="2025-02-17T01:51:26.504" v="1213"/>
        <pc:sldMkLst>
          <pc:docMk/>
          <pc:sldMk cId="2283700817" sldId="288"/>
        </pc:sldMkLst>
      </pc:sldChg>
      <pc:sldChg chg="addSp delSp modSp add mod">
        <pc:chgData name="Michael Johnson" userId="29e5e5da8e65219c" providerId="LiveId" clId="{98F37264-A83F-48D4-81AC-A08F8C04BFC6}" dt="2025-02-17T02:04:44.539" v="1460" actId="20577"/>
        <pc:sldMkLst>
          <pc:docMk/>
          <pc:sldMk cId="2776042857" sldId="289"/>
        </pc:sldMkLst>
      </pc:sldChg>
      <pc:sldChg chg="delSp modSp add mod">
        <pc:chgData name="Michael Johnson" userId="29e5e5da8e65219c" providerId="LiveId" clId="{98F37264-A83F-48D4-81AC-A08F8C04BFC6}" dt="2025-02-17T02:04:54.250" v="1463" actId="20577"/>
        <pc:sldMkLst>
          <pc:docMk/>
          <pc:sldMk cId="1873658242" sldId="290"/>
        </pc:sldMkLst>
      </pc:sldChg>
      <pc:sldChg chg="delSp modSp add mod">
        <pc:chgData name="Michael Johnson" userId="29e5e5da8e65219c" providerId="LiveId" clId="{98F37264-A83F-48D4-81AC-A08F8C04BFC6}" dt="2025-02-17T02:05:09.073" v="1466" actId="20577"/>
        <pc:sldMkLst>
          <pc:docMk/>
          <pc:sldMk cId="696492975" sldId="291"/>
        </pc:sldMkLst>
      </pc:sldChg>
      <pc:sldChg chg="add">
        <pc:chgData name="Michael Johnson" userId="29e5e5da8e65219c" providerId="LiveId" clId="{98F37264-A83F-48D4-81AC-A08F8C04BFC6}" dt="2025-02-17T02:05:02.593" v="1464" actId="2890"/>
        <pc:sldMkLst>
          <pc:docMk/>
          <pc:sldMk cId="3450877096" sldId="292"/>
        </pc:sldMkLst>
      </pc:sldChg>
      <pc:sldChg chg="addSp delSp modSp new mod">
        <pc:chgData name="Michael Johnson" userId="29e5e5da8e65219c" providerId="LiveId" clId="{98F37264-A83F-48D4-81AC-A08F8C04BFC6}" dt="2025-02-19T21:11:51.014" v="8878" actId="1076"/>
        <pc:sldMkLst>
          <pc:docMk/>
          <pc:sldMk cId="3480775854" sldId="293"/>
        </pc:sldMkLst>
      </pc:sldChg>
      <pc:sldChg chg="addSp delSp modSp new mod modClrScheme chgLayout">
        <pc:chgData name="Michael Johnson" userId="29e5e5da8e65219c" providerId="LiveId" clId="{98F37264-A83F-48D4-81AC-A08F8C04BFC6}" dt="2025-02-17T02:22:13.030" v="1653" actId="20577"/>
        <pc:sldMkLst>
          <pc:docMk/>
          <pc:sldMk cId="634482999" sldId="294"/>
        </pc:sldMkLst>
      </pc:sldChg>
      <pc:sldChg chg="modSp new mod">
        <pc:chgData name="Michael Johnson" userId="29e5e5da8e65219c" providerId="LiveId" clId="{98F37264-A83F-48D4-81AC-A08F8C04BFC6}" dt="2025-02-17T02:26:31.103" v="1928" actId="20577"/>
        <pc:sldMkLst>
          <pc:docMk/>
          <pc:sldMk cId="2841141012" sldId="295"/>
        </pc:sldMkLst>
      </pc:sldChg>
      <pc:sldChg chg="addSp modSp new mod">
        <pc:chgData name="Michael Johnson" userId="29e5e5da8e65219c" providerId="LiveId" clId="{98F37264-A83F-48D4-81AC-A08F8C04BFC6}" dt="2025-02-17T05:40:43.079" v="7248" actId="20577"/>
        <pc:sldMkLst>
          <pc:docMk/>
          <pc:sldMk cId="3356808083" sldId="296"/>
        </pc:sldMkLst>
        <pc:spChg chg="mod">
          <ac:chgData name="Michael Johnson" userId="29e5e5da8e65219c" providerId="LiveId" clId="{98F37264-A83F-48D4-81AC-A08F8C04BFC6}" dt="2025-02-17T02:26:48.287" v="1950" actId="20577"/>
          <ac:spMkLst>
            <pc:docMk/>
            <pc:sldMk cId="3356808083" sldId="296"/>
            <ac:spMk id="2" creationId="{4F7532E0-542D-8E2A-2ED1-FF4C1C3E8602}"/>
          </ac:spMkLst>
        </pc:spChg>
      </pc:sldChg>
      <pc:sldChg chg="addSp modSp new mod ord modTransition">
        <pc:chgData name="Michael Johnson" userId="29e5e5da8e65219c" providerId="LiveId" clId="{98F37264-A83F-48D4-81AC-A08F8C04BFC6}" dt="2025-02-19T21:08:21.001" v="8795"/>
        <pc:sldMkLst>
          <pc:docMk/>
          <pc:sldMk cId="3397419338" sldId="297"/>
        </pc:sldMkLst>
      </pc:sldChg>
      <pc:sldChg chg="modSp new mod">
        <pc:chgData name="Michael Johnson" userId="29e5e5da8e65219c" providerId="LiveId" clId="{98F37264-A83F-48D4-81AC-A08F8C04BFC6}" dt="2025-02-17T02:28:00.925" v="2129" actId="20577"/>
        <pc:sldMkLst>
          <pc:docMk/>
          <pc:sldMk cId="2678088237" sldId="298"/>
        </pc:sldMkLst>
        <pc:spChg chg="mod">
          <ac:chgData name="Michael Johnson" userId="29e5e5da8e65219c" providerId="LiveId" clId="{98F37264-A83F-48D4-81AC-A08F8C04BFC6}" dt="2025-02-17T02:26:58.070" v="1973" actId="20577"/>
          <ac:spMkLst>
            <pc:docMk/>
            <pc:sldMk cId="2678088237" sldId="298"/>
            <ac:spMk id="2" creationId="{F5C25934-EB95-5D19-414F-E92A59CD7B39}"/>
          </ac:spMkLst>
        </pc:spChg>
        <pc:spChg chg="mod">
          <ac:chgData name="Michael Johnson" userId="29e5e5da8e65219c" providerId="LiveId" clId="{98F37264-A83F-48D4-81AC-A08F8C04BFC6}" dt="2025-02-17T02:28:00.925" v="2129" actId="20577"/>
          <ac:spMkLst>
            <pc:docMk/>
            <pc:sldMk cId="2678088237" sldId="298"/>
            <ac:spMk id="3" creationId="{52810460-739B-7419-C7FF-5CE5ECB37EF8}"/>
          </ac:spMkLst>
        </pc:spChg>
      </pc:sldChg>
      <pc:sldChg chg="add del">
        <pc:chgData name="Michael Johnson" userId="29e5e5da8e65219c" providerId="LiveId" clId="{98F37264-A83F-48D4-81AC-A08F8C04BFC6}" dt="2025-02-17T02:30:12.303" v="2132" actId="2696"/>
        <pc:sldMkLst>
          <pc:docMk/>
          <pc:sldMk cId="1942383339" sldId="299"/>
        </pc:sldMkLst>
      </pc:sldChg>
      <pc:sldChg chg="addSp delSp modSp add mod addAnim delAnim modAnim">
        <pc:chgData name="Michael Johnson" userId="29e5e5da8e65219c" providerId="LiveId" clId="{98F37264-A83F-48D4-81AC-A08F8C04BFC6}" dt="2025-02-19T21:14:05.087" v="8903" actId="14100"/>
        <pc:sldMkLst>
          <pc:docMk/>
          <pc:sldMk cId="3886369443" sldId="300"/>
        </pc:sldMkLst>
      </pc:sldChg>
      <pc:sldChg chg="addSp delSp modSp new mod modClrScheme chgLayout">
        <pc:chgData name="Michael Johnson" userId="29e5e5da8e65219c" providerId="LiveId" clId="{98F37264-A83F-48D4-81AC-A08F8C04BFC6}" dt="2025-02-17T02:37:55.279" v="2428" actId="1076"/>
        <pc:sldMkLst>
          <pc:docMk/>
          <pc:sldMk cId="231140656" sldId="301"/>
        </pc:sldMkLst>
        <pc:spChg chg="mod ord">
          <ac:chgData name="Michael Johnson" userId="29e5e5da8e65219c" providerId="LiveId" clId="{98F37264-A83F-48D4-81AC-A08F8C04BFC6}" dt="2025-02-17T02:30:46.698" v="2149" actId="700"/>
          <ac:spMkLst>
            <pc:docMk/>
            <pc:sldMk cId="231140656" sldId="301"/>
            <ac:spMk id="2" creationId="{2DFE5F3D-0734-DE88-1C5B-0473341FCB91}"/>
          </ac:spMkLst>
        </pc:spChg>
        <pc:spChg chg="mod ord">
          <ac:chgData name="Michael Johnson" userId="29e5e5da8e65219c" providerId="LiveId" clId="{98F37264-A83F-48D4-81AC-A08F8C04BFC6}" dt="2025-02-17T02:30:46.698" v="2149" actId="700"/>
          <ac:spMkLst>
            <pc:docMk/>
            <pc:sldMk cId="231140656" sldId="301"/>
            <ac:spMk id="4" creationId="{7B0E8437-A682-E53C-40B3-E4D06B429633}"/>
          </ac:spMkLst>
        </pc:spChg>
        <pc:spChg chg="add mod ord">
          <ac:chgData name="Michael Johnson" userId="29e5e5da8e65219c" providerId="LiveId" clId="{98F37264-A83F-48D4-81AC-A08F8C04BFC6}" dt="2025-02-17T02:35:09.733" v="2381" actId="6549"/>
          <ac:spMkLst>
            <pc:docMk/>
            <pc:sldMk cId="231140656" sldId="301"/>
            <ac:spMk id="5" creationId="{E6389C1D-D414-7098-7841-5E10861C1707}"/>
          </ac:spMkLst>
        </pc:spChg>
        <pc:spChg chg="add mod">
          <ac:chgData name="Michael Johnson" userId="29e5e5da8e65219c" providerId="LiveId" clId="{98F37264-A83F-48D4-81AC-A08F8C04BFC6}" dt="2025-02-17T02:37:55.279" v="2428" actId="1076"/>
          <ac:spMkLst>
            <pc:docMk/>
            <pc:sldMk cId="231140656" sldId="301"/>
            <ac:spMk id="22" creationId="{42572F99-8330-F4F8-D247-E0AECE634C68}"/>
          </ac:spMkLst>
        </pc:spChg>
        <pc:picChg chg="add mod">
          <ac:chgData name="Michael Johnson" userId="29e5e5da8e65219c" providerId="LiveId" clId="{98F37264-A83F-48D4-81AC-A08F8C04BFC6}" dt="2025-02-17T02:32:06.879" v="2214" actId="1076"/>
          <ac:picMkLst>
            <pc:docMk/>
            <pc:sldMk cId="231140656" sldId="301"/>
            <ac:picMk id="7" creationId="{86B4FB41-EB1D-B4B0-E709-35ECD870BA87}"/>
          </ac:picMkLst>
        </pc:picChg>
        <pc:cxnChg chg="add mod">
          <ac:chgData name="Michael Johnson" userId="29e5e5da8e65219c" providerId="LiveId" clId="{98F37264-A83F-48D4-81AC-A08F8C04BFC6}" dt="2025-02-17T02:35:25.495" v="2386" actId="14100"/>
          <ac:cxnSpMkLst>
            <pc:docMk/>
            <pc:sldMk cId="231140656" sldId="301"/>
            <ac:cxnSpMk id="10" creationId="{8F55DF04-6089-1689-468F-4B452BBEDB23}"/>
          </ac:cxnSpMkLst>
        </pc:cxnChg>
        <pc:cxnChg chg="add mod">
          <ac:chgData name="Michael Johnson" userId="29e5e5da8e65219c" providerId="LiveId" clId="{98F37264-A83F-48D4-81AC-A08F8C04BFC6}" dt="2025-02-17T02:35:31.663" v="2388" actId="14100"/>
          <ac:cxnSpMkLst>
            <pc:docMk/>
            <pc:sldMk cId="231140656" sldId="301"/>
            <ac:cxnSpMk id="13" creationId="{A9B0D7F7-ADF5-E574-8193-A1F8D4CAD453}"/>
          </ac:cxnSpMkLst>
        </pc:cxnChg>
        <pc:cxnChg chg="add mod">
          <ac:chgData name="Michael Johnson" userId="29e5e5da8e65219c" providerId="LiveId" clId="{98F37264-A83F-48D4-81AC-A08F8C04BFC6}" dt="2025-02-17T02:35:15.783" v="2383" actId="14100"/>
          <ac:cxnSpMkLst>
            <pc:docMk/>
            <pc:sldMk cId="231140656" sldId="301"/>
            <ac:cxnSpMk id="15" creationId="{40953FFE-AA80-0A53-4941-FF3EC2AA9089}"/>
          </ac:cxnSpMkLst>
        </pc:cxnChg>
      </pc:sldChg>
      <pc:sldChg chg="modSp new del mod">
        <pc:chgData name="Michael Johnson" userId="29e5e5da8e65219c" providerId="LiveId" clId="{98F37264-A83F-48D4-81AC-A08F8C04BFC6}" dt="2025-02-17T03:02:56.384" v="3411" actId="2696"/>
        <pc:sldMkLst>
          <pc:docMk/>
          <pc:sldMk cId="774452601" sldId="302"/>
        </pc:sldMkLst>
      </pc:sldChg>
      <pc:sldChg chg="addSp modSp new del mod">
        <pc:chgData name="Michael Johnson" userId="29e5e5da8e65219c" providerId="LiveId" clId="{98F37264-A83F-48D4-81AC-A08F8C04BFC6}" dt="2025-02-17T02:38:02.786" v="2429" actId="47"/>
        <pc:sldMkLst>
          <pc:docMk/>
          <pc:sldMk cId="2741915180" sldId="302"/>
        </pc:sldMkLst>
      </pc:sldChg>
      <pc:sldChg chg="addSp delSp modSp add mod modNotesTx">
        <pc:chgData name="Michael Johnson" userId="29e5e5da8e65219c" providerId="LiveId" clId="{98F37264-A83F-48D4-81AC-A08F8C04BFC6}" dt="2025-02-17T03:02:58.955" v="3414" actId="20577"/>
        <pc:sldMkLst>
          <pc:docMk/>
          <pc:sldMk cId="3911682898" sldId="303"/>
        </pc:sldMkLst>
        <pc:spChg chg="mod">
          <ac:chgData name="Michael Johnson" userId="29e5e5da8e65219c" providerId="LiveId" clId="{98F37264-A83F-48D4-81AC-A08F8C04BFC6}" dt="2025-02-17T03:02:58.955" v="3414" actId="20577"/>
          <ac:spMkLst>
            <pc:docMk/>
            <pc:sldMk cId="3911682898" sldId="303"/>
            <ac:spMk id="2" creationId="{022A8E36-2B4C-7A24-EE81-2B9489FE8FB2}"/>
          </ac:spMkLst>
        </pc:spChg>
        <pc:spChg chg="mod">
          <ac:chgData name="Michael Johnson" userId="29e5e5da8e65219c" providerId="LiveId" clId="{98F37264-A83F-48D4-81AC-A08F8C04BFC6}" dt="2025-02-17T02:54:36.531" v="2956" actId="20577"/>
          <ac:spMkLst>
            <pc:docMk/>
            <pc:sldMk cId="3911682898" sldId="303"/>
            <ac:spMk id="3" creationId="{90B7A409-CC17-635F-00A9-825DB4ACA265}"/>
          </ac:spMkLst>
        </pc:spChg>
        <pc:spChg chg="add mod">
          <ac:chgData name="Michael Johnson" userId="29e5e5da8e65219c" providerId="LiveId" clId="{98F37264-A83F-48D4-81AC-A08F8C04BFC6}" dt="2025-02-17T02:55:12.944" v="3017" actId="121"/>
          <ac:spMkLst>
            <pc:docMk/>
            <pc:sldMk cId="3911682898" sldId="303"/>
            <ac:spMk id="12" creationId="{E3224091-4DE6-C440-ECBF-8C3E8872E53B}"/>
          </ac:spMkLst>
        </pc:spChg>
        <pc:picChg chg="add mod ord">
          <ac:chgData name="Michael Johnson" userId="29e5e5da8e65219c" providerId="LiveId" clId="{98F37264-A83F-48D4-81AC-A08F8C04BFC6}" dt="2025-02-17T02:53:24.413" v="2851" actId="22"/>
          <ac:picMkLst>
            <pc:docMk/>
            <pc:sldMk cId="3911682898" sldId="303"/>
            <ac:picMk id="11" creationId="{095FE6A9-AA8B-1A55-7C51-5BFAC97117C0}"/>
          </ac:picMkLst>
        </pc:picChg>
      </pc:sldChg>
      <pc:sldChg chg="addSp delSp modSp new mod">
        <pc:chgData name="Michael Johnson" userId="29e5e5da8e65219c" providerId="LiveId" clId="{98F37264-A83F-48D4-81AC-A08F8C04BFC6}" dt="2025-02-17T03:03:01.989" v="3417" actId="20577"/>
        <pc:sldMkLst>
          <pc:docMk/>
          <pc:sldMk cId="3706076667" sldId="304"/>
        </pc:sldMkLst>
        <pc:spChg chg="mod">
          <ac:chgData name="Michael Johnson" userId="29e5e5da8e65219c" providerId="LiveId" clId="{98F37264-A83F-48D4-81AC-A08F8C04BFC6}" dt="2025-02-17T03:03:01.989" v="3417" actId="20577"/>
          <ac:spMkLst>
            <pc:docMk/>
            <pc:sldMk cId="3706076667" sldId="304"/>
            <ac:spMk id="2" creationId="{CC54DBD6-D205-66CF-ED3E-A21D5225EDEC}"/>
          </ac:spMkLst>
        </pc:spChg>
        <pc:spChg chg="mod">
          <ac:chgData name="Michael Johnson" userId="29e5e5da8e65219c" providerId="LiveId" clId="{98F37264-A83F-48D4-81AC-A08F8C04BFC6}" dt="2025-02-17T02:55:24.178" v="3035" actId="20577"/>
          <ac:spMkLst>
            <pc:docMk/>
            <pc:sldMk cId="3706076667" sldId="304"/>
            <ac:spMk id="3" creationId="{FE21419E-D157-89D9-6883-90AFFD0174EC}"/>
          </ac:spMkLst>
        </pc:spChg>
        <pc:picChg chg="add mod ord">
          <ac:chgData name="Michael Johnson" userId="29e5e5da8e65219c" providerId="LiveId" clId="{98F37264-A83F-48D4-81AC-A08F8C04BFC6}" dt="2025-02-17T02:56:30.758" v="3040" actId="22"/>
          <ac:picMkLst>
            <pc:docMk/>
            <pc:sldMk cId="3706076667" sldId="304"/>
            <ac:picMk id="13" creationId="{C9D76769-9647-6ABB-2009-69B3FAC76C21}"/>
          </ac:picMkLst>
        </pc:picChg>
      </pc:sldChg>
      <pc:sldChg chg="addSp delSp new del mod">
        <pc:chgData name="Michael Johnson" userId="29e5e5da8e65219c" providerId="LiveId" clId="{98F37264-A83F-48D4-81AC-A08F8C04BFC6}" dt="2025-02-17T02:44:57.888" v="2596" actId="2696"/>
        <pc:sldMkLst>
          <pc:docMk/>
          <pc:sldMk cId="3871019593" sldId="304"/>
        </pc:sldMkLst>
      </pc:sldChg>
      <pc:sldChg chg="addSp delSp modSp add mod modClrScheme chgLayout">
        <pc:chgData name="Michael Johnson" userId="29e5e5da8e65219c" providerId="LiveId" clId="{98F37264-A83F-48D4-81AC-A08F8C04BFC6}" dt="2025-02-17T03:08:06.007" v="3578" actId="207"/>
        <pc:sldMkLst>
          <pc:docMk/>
          <pc:sldMk cId="132286954" sldId="305"/>
        </pc:sldMkLst>
        <pc:spChg chg="mod ord">
          <ac:chgData name="Michael Johnson" userId="29e5e5da8e65219c" providerId="LiveId" clId="{98F37264-A83F-48D4-81AC-A08F8C04BFC6}" dt="2025-02-17T02:57:50.586" v="3198" actId="700"/>
          <ac:spMkLst>
            <pc:docMk/>
            <pc:sldMk cId="132286954" sldId="305"/>
            <ac:spMk id="5" creationId="{066C0BCE-A72A-3F28-3E7D-43D570253517}"/>
          </ac:spMkLst>
        </pc:spChg>
        <pc:spChg chg="add mod ord">
          <ac:chgData name="Michael Johnson" userId="29e5e5da8e65219c" providerId="LiveId" clId="{98F37264-A83F-48D4-81AC-A08F8C04BFC6}" dt="2025-02-17T03:00:02.363" v="3320" actId="20577"/>
          <ac:spMkLst>
            <pc:docMk/>
            <pc:sldMk cId="132286954" sldId="305"/>
            <ac:spMk id="7" creationId="{CEA090B4-0CEB-D635-E46C-720CECD33F91}"/>
          </ac:spMkLst>
        </pc:spChg>
        <pc:spChg chg="add mod">
          <ac:chgData name="Michael Johnson" userId="29e5e5da8e65219c" providerId="LiveId" clId="{98F37264-A83F-48D4-81AC-A08F8C04BFC6}" dt="2025-02-17T02:58:51.895" v="3240" actId="20577"/>
          <ac:spMkLst>
            <pc:docMk/>
            <pc:sldMk cId="132286954" sldId="305"/>
            <ac:spMk id="8" creationId="{1EE0C08A-523D-D579-033A-0B63138805D5}"/>
          </ac:spMkLst>
        </pc:spChg>
        <pc:spChg chg="add mod">
          <ac:chgData name="Michael Johnson" userId="29e5e5da8e65219c" providerId="LiveId" clId="{98F37264-A83F-48D4-81AC-A08F8C04BFC6}" dt="2025-02-17T02:59:28.030" v="3259" actId="14100"/>
          <ac:spMkLst>
            <pc:docMk/>
            <pc:sldMk cId="132286954" sldId="305"/>
            <ac:spMk id="11" creationId="{C0BB7CB6-3726-2495-68B1-4BDAE4FC37A4}"/>
          </ac:spMkLst>
        </pc:spChg>
        <pc:spChg chg="add mod">
          <ac:chgData name="Michael Johnson" userId="29e5e5da8e65219c" providerId="LiveId" clId="{98F37264-A83F-48D4-81AC-A08F8C04BFC6}" dt="2025-02-17T03:08:06.007" v="3578" actId="207"/>
          <ac:spMkLst>
            <pc:docMk/>
            <pc:sldMk cId="132286954" sldId="305"/>
            <ac:spMk id="16" creationId="{D1FD86BC-AD96-55B4-2987-031F79BFBCBD}"/>
          </ac:spMkLst>
        </pc:spChg>
        <pc:spChg chg="add mod">
          <ac:chgData name="Michael Johnson" userId="29e5e5da8e65219c" providerId="LiveId" clId="{98F37264-A83F-48D4-81AC-A08F8C04BFC6}" dt="2025-02-17T03:08:04.023" v="3577" actId="207"/>
          <ac:spMkLst>
            <pc:docMk/>
            <pc:sldMk cId="132286954" sldId="305"/>
            <ac:spMk id="19" creationId="{74D1E960-68D0-E5C9-29A5-330D09768098}"/>
          </ac:spMkLst>
        </pc:spChg>
        <pc:spChg chg="add mod">
          <ac:chgData name="Michael Johnson" userId="29e5e5da8e65219c" providerId="LiveId" clId="{98F37264-A83F-48D4-81AC-A08F8C04BFC6}" dt="2025-02-17T03:03:09.155" v="3418" actId="207"/>
          <ac:spMkLst>
            <pc:docMk/>
            <pc:sldMk cId="132286954" sldId="305"/>
            <ac:spMk id="22" creationId="{F73A9AED-A951-BE96-C642-89AA1832C4E9}"/>
          </ac:spMkLst>
        </pc:spChg>
        <pc:spChg chg="add mod">
          <ac:chgData name="Michael Johnson" userId="29e5e5da8e65219c" providerId="LiveId" clId="{98F37264-A83F-48D4-81AC-A08F8C04BFC6}" dt="2025-02-17T03:04:30.704" v="3488" actId="14100"/>
          <ac:spMkLst>
            <pc:docMk/>
            <pc:sldMk cId="132286954" sldId="305"/>
            <ac:spMk id="27" creationId="{8325BEB3-A1AF-BA01-B274-56CE986E943A}"/>
          </ac:spMkLst>
        </pc:spChg>
        <pc:spChg chg="add mod">
          <ac:chgData name="Michael Johnson" userId="29e5e5da8e65219c" providerId="LiveId" clId="{98F37264-A83F-48D4-81AC-A08F8C04BFC6}" dt="2025-02-17T03:08:00.048" v="3576" actId="207"/>
          <ac:spMkLst>
            <pc:docMk/>
            <pc:sldMk cId="132286954" sldId="305"/>
            <ac:spMk id="30" creationId="{7CACEB5A-E2A2-ED5C-84EF-8A9E179CD6A9}"/>
          </ac:spMkLst>
        </pc:spChg>
        <pc:picChg chg="mod ord">
          <ac:chgData name="Michael Johnson" userId="29e5e5da8e65219c" providerId="LiveId" clId="{98F37264-A83F-48D4-81AC-A08F8C04BFC6}" dt="2025-02-17T02:57:50.586" v="3198" actId="700"/>
          <ac:picMkLst>
            <pc:docMk/>
            <pc:sldMk cId="132286954" sldId="305"/>
            <ac:picMk id="13" creationId="{3886C098-2315-2846-D99F-75530C5DA5F9}"/>
          </ac:picMkLst>
        </pc:picChg>
        <pc:cxnChg chg="add mod">
          <ac:chgData name="Michael Johnson" userId="29e5e5da8e65219c" providerId="LiveId" clId="{98F37264-A83F-48D4-81AC-A08F8C04BFC6}" dt="2025-02-17T02:58:44.026" v="3236" actId="1582"/>
          <ac:cxnSpMkLst>
            <pc:docMk/>
            <pc:sldMk cId="132286954" sldId="305"/>
            <ac:cxnSpMk id="10" creationId="{560A51B4-289F-B4C9-E2EB-A317803AD92E}"/>
          </ac:cxnSpMkLst>
        </pc:cxnChg>
        <pc:cxnChg chg="add mod">
          <ac:chgData name="Michael Johnson" userId="29e5e5da8e65219c" providerId="LiveId" clId="{98F37264-A83F-48D4-81AC-A08F8C04BFC6}" dt="2025-02-17T02:59:28.030" v="3259" actId="14100"/>
          <ac:cxnSpMkLst>
            <pc:docMk/>
            <pc:sldMk cId="132286954" sldId="305"/>
            <ac:cxnSpMk id="12" creationId="{C5501B33-8FEC-36F0-E14C-C6B884C64946}"/>
          </ac:cxnSpMkLst>
        </pc:cxnChg>
        <pc:cxnChg chg="add mod">
          <ac:chgData name="Michael Johnson" userId="29e5e5da8e65219c" providerId="LiveId" clId="{98F37264-A83F-48D4-81AC-A08F8C04BFC6}" dt="2025-02-17T03:00:29.318" v="3325" actId="208"/>
          <ac:cxnSpMkLst>
            <pc:docMk/>
            <pc:sldMk cId="132286954" sldId="305"/>
            <ac:cxnSpMk id="17" creationId="{28BA5E46-87CC-2385-1967-1E9C16E168B4}"/>
          </ac:cxnSpMkLst>
        </pc:cxnChg>
        <pc:cxnChg chg="add mod">
          <ac:chgData name="Michael Johnson" userId="29e5e5da8e65219c" providerId="LiveId" clId="{98F37264-A83F-48D4-81AC-A08F8C04BFC6}" dt="2025-02-17T03:01:41.056" v="3370" actId="208"/>
          <ac:cxnSpMkLst>
            <pc:docMk/>
            <pc:sldMk cId="132286954" sldId="305"/>
            <ac:cxnSpMk id="20" creationId="{8670370E-8D5D-2A9F-5350-DBE22652E3C7}"/>
          </ac:cxnSpMkLst>
        </pc:cxnChg>
        <pc:cxnChg chg="add mod">
          <ac:chgData name="Michael Johnson" userId="29e5e5da8e65219c" providerId="LiveId" clId="{98F37264-A83F-48D4-81AC-A08F8C04BFC6}" dt="2025-02-17T03:03:24.184" v="3421" actId="14100"/>
          <ac:cxnSpMkLst>
            <pc:docMk/>
            <pc:sldMk cId="132286954" sldId="305"/>
            <ac:cxnSpMk id="23" creationId="{F9DD377E-6673-8BC7-FF12-324D51C8A4B7}"/>
          </ac:cxnSpMkLst>
        </pc:cxnChg>
        <pc:cxnChg chg="add mod">
          <ac:chgData name="Michael Johnson" userId="29e5e5da8e65219c" providerId="LiveId" clId="{98F37264-A83F-48D4-81AC-A08F8C04BFC6}" dt="2025-02-17T03:04:43.879" v="3491" actId="14100"/>
          <ac:cxnSpMkLst>
            <pc:docMk/>
            <pc:sldMk cId="132286954" sldId="305"/>
            <ac:cxnSpMk id="28" creationId="{FD3F904F-2094-4B54-94C4-70B1F8407FE7}"/>
          </ac:cxnSpMkLst>
        </pc:cxnChg>
        <pc:cxnChg chg="add mod">
          <ac:chgData name="Michael Johnson" userId="29e5e5da8e65219c" providerId="LiveId" clId="{98F37264-A83F-48D4-81AC-A08F8C04BFC6}" dt="2025-02-17T03:07:52.655" v="3575" actId="14100"/>
          <ac:cxnSpMkLst>
            <pc:docMk/>
            <pc:sldMk cId="132286954" sldId="305"/>
            <ac:cxnSpMk id="31" creationId="{E3526BAC-54C4-25AC-CF16-68B69B4C9FA5}"/>
          </ac:cxnSpMkLst>
        </pc:cxnChg>
      </pc:sldChg>
      <pc:sldChg chg="addSp delSp modSp add mod ord">
        <pc:chgData name="Michael Johnson" userId="29e5e5da8e65219c" providerId="LiveId" clId="{98F37264-A83F-48D4-81AC-A08F8C04BFC6}" dt="2025-02-17T03:29:55.205" v="4056" actId="11"/>
        <pc:sldMkLst>
          <pc:docMk/>
          <pc:sldMk cId="3332900369" sldId="306"/>
        </pc:sldMkLst>
        <pc:spChg chg="mod">
          <ac:chgData name="Michael Johnson" userId="29e5e5da8e65219c" providerId="LiveId" clId="{98F37264-A83F-48D4-81AC-A08F8C04BFC6}" dt="2025-02-17T03:29:55.205" v="4056" actId="11"/>
          <ac:spMkLst>
            <pc:docMk/>
            <pc:sldMk cId="3332900369" sldId="306"/>
            <ac:spMk id="3" creationId="{0300CF65-555A-A972-FF7F-EBC09BB52386}"/>
          </ac:spMkLst>
        </pc:spChg>
        <pc:picChg chg="add mod ord">
          <ac:chgData name="Michael Johnson" userId="29e5e5da8e65219c" providerId="LiveId" clId="{98F37264-A83F-48D4-81AC-A08F8C04BFC6}" dt="2025-02-17T03:06:25.043" v="3539" actId="22"/>
          <ac:picMkLst>
            <pc:docMk/>
            <pc:sldMk cId="3332900369" sldId="306"/>
            <ac:picMk id="8" creationId="{6215F9B5-A4A5-5BF8-2C2B-952F1CE9C1CC}"/>
          </ac:picMkLst>
        </pc:picChg>
      </pc:sldChg>
      <pc:sldChg chg="new add del">
        <pc:chgData name="Michael Johnson" userId="29e5e5da8e65219c" providerId="LiveId" clId="{98F37264-A83F-48D4-81AC-A08F8C04BFC6}" dt="2025-02-17T03:09:18.817" v="3585" actId="2696"/>
        <pc:sldMkLst>
          <pc:docMk/>
          <pc:sldMk cId="2408195680" sldId="307"/>
        </pc:sldMkLst>
      </pc:sldChg>
      <pc:sldChg chg="addSp delSp modSp new mod">
        <pc:chgData name="Michael Johnson" userId="29e5e5da8e65219c" providerId="LiveId" clId="{98F37264-A83F-48D4-81AC-A08F8C04BFC6}" dt="2025-02-17T03:09:50.135" v="3657" actId="14100"/>
        <pc:sldMkLst>
          <pc:docMk/>
          <pc:sldMk cId="2466065960" sldId="308"/>
        </pc:sldMkLst>
        <pc:spChg chg="mod">
          <ac:chgData name="Michael Johnson" userId="29e5e5da8e65219c" providerId="LiveId" clId="{98F37264-A83F-48D4-81AC-A08F8C04BFC6}" dt="2025-02-17T03:09:35.694" v="3655" actId="20577"/>
          <ac:spMkLst>
            <pc:docMk/>
            <pc:sldMk cId="2466065960" sldId="308"/>
            <ac:spMk id="3" creationId="{93F2317A-A063-AC6E-87E7-B38FC070DBFC}"/>
          </ac:spMkLst>
        </pc:spChg>
        <pc:picChg chg="add mod ord">
          <ac:chgData name="Michael Johnson" userId="29e5e5da8e65219c" providerId="LiveId" clId="{98F37264-A83F-48D4-81AC-A08F8C04BFC6}" dt="2025-02-17T03:09:50.135" v="3657" actId="14100"/>
          <ac:picMkLst>
            <pc:docMk/>
            <pc:sldMk cId="2466065960" sldId="308"/>
            <ac:picMk id="9" creationId="{791BEDF1-3AB4-B1CE-9DC4-C9C3E0EA2DCE}"/>
          </ac:picMkLst>
        </pc:picChg>
      </pc:sldChg>
      <pc:sldChg chg="addSp delSp modSp add mod ord setBg">
        <pc:chgData name="Michael Johnson" userId="29e5e5da8e65219c" providerId="LiveId" clId="{98F37264-A83F-48D4-81AC-A08F8C04BFC6}" dt="2025-02-17T03:30:06.887" v="4057" actId="11"/>
        <pc:sldMkLst>
          <pc:docMk/>
          <pc:sldMk cId="2529043991" sldId="309"/>
        </pc:sldMkLst>
        <pc:spChg chg="mod">
          <ac:chgData name="Michael Johnson" userId="29e5e5da8e65219c" providerId="LiveId" clId="{98F37264-A83F-48D4-81AC-A08F8C04BFC6}" dt="2025-02-17T03:15:45.069" v="3712" actId="26606"/>
          <ac:spMkLst>
            <pc:docMk/>
            <pc:sldMk cId="2529043991" sldId="309"/>
            <ac:spMk id="2" creationId="{62123277-F977-6C0A-2208-C6ECE2B89C5B}"/>
          </ac:spMkLst>
        </pc:spChg>
        <pc:spChg chg="mod">
          <ac:chgData name="Michael Johnson" userId="29e5e5da8e65219c" providerId="LiveId" clId="{98F37264-A83F-48D4-81AC-A08F8C04BFC6}" dt="2025-02-17T03:30:06.887" v="4057" actId="11"/>
          <ac:spMkLst>
            <pc:docMk/>
            <pc:sldMk cId="2529043991" sldId="309"/>
            <ac:spMk id="3" creationId="{545093FA-F11E-0783-B373-905798082720}"/>
          </ac:spMkLst>
        </pc:spChg>
        <pc:spChg chg="mod ord">
          <ac:chgData name="Michael Johnson" userId="29e5e5da8e65219c" providerId="LiveId" clId="{98F37264-A83F-48D4-81AC-A08F8C04BFC6}" dt="2025-02-17T03:15:45.069" v="3712" actId="26606"/>
          <ac:spMkLst>
            <pc:docMk/>
            <pc:sldMk cId="2529043991" sldId="309"/>
            <ac:spMk id="5" creationId="{A20FE8BE-CAE9-5776-1358-45C53F9C96A5}"/>
          </ac:spMkLst>
        </pc:spChg>
        <pc:picChg chg="add mod ord">
          <ac:chgData name="Michael Johnson" userId="29e5e5da8e65219c" providerId="LiveId" clId="{98F37264-A83F-48D4-81AC-A08F8C04BFC6}" dt="2025-02-17T03:15:45.069" v="3712" actId="26606"/>
          <ac:picMkLst>
            <pc:docMk/>
            <pc:sldMk cId="2529043991" sldId="309"/>
            <ac:picMk id="9" creationId="{EBF71539-292F-CB58-413D-D460C57D24B2}"/>
          </ac:picMkLst>
        </pc:picChg>
      </pc:sldChg>
      <pc:sldChg chg="addSp delSp modSp add mod">
        <pc:chgData name="Michael Johnson" userId="29e5e5da8e65219c" providerId="LiveId" clId="{98F37264-A83F-48D4-81AC-A08F8C04BFC6}" dt="2025-02-17T03:30:15.320" v="4058" actId="11"/>
        <pc:sldMkLst>
          <pc:docMk/>
          <pc:sldMk cId="1737325210" sldId="310"/>
        </pc:sldMkLst>
        <pc:spChg chg="mod">
          <ac:chgData name="Michael Johnson" userId="29e5e5da8e65219c" providerId="LiveId" clId="{98F37264-A83F-48D4-81AC-A08F8C04BFC6}" dt="2025-02-17T03:30:15.320" v="4058" actId="11"/>
          <ac:spMkLst>
            <pc:docMk/>
            <pc:sldMk cId="1737325210" sldId="310"/>
            <ac:spMk id="3" creationId="{721766CA-1765-52AA-33C8-12968FF5E51F}"/>
          </ac:spMkLst>
        </pc:spChg>
        <pc:picChg chg="add mod ord">
          <ac:chgData name="Michael Johnson" userId="29e5e5da8e65219c" providerId="LiveId" clId="{98F37264-A83F-48D4-81AC-A08F8C04BFC6}" dt="2025-02-17T03:24:31.909" v="3849" actId="14826"/>
          <ac:picMkLst>
            <pc:docMk/>
            <pc:sldMk cId="1737325210" sldId="310"/>
            <ac:picMk id="8" creationId="{59B1832E-C664-4D41-7273-6A62ACF1B87B}"/>
          </ac:picMkLst>
        </pc:picChg>
      </pc:sldChg>
      <pc:sldChg chg="addSp delSp modSp add mod modTransition">
        <pc:chgData name="Michael Johnson" userId="29e5e5da8e65219c" providerId="LiveId" clId="{98F37264-A83F-48D4-81AC-A08F8C04BFC6}" dt="2025-02-17T03:24:37.787" v="3850" actId="14826"/>
        <pc:sldMkLst>
          <pc:docMk/>
          <pc:sldMk cId="3577807926" sldId="311"/>
        </pc:sldMkLst>
        <pc:picChg chg="add del mod ord">
          <ac:chgData name="Michael Johnson" userId="29e5e5da8e65219c" providerId="LiveId" clId="{98F37264-A83F-48D4-81AC-A08F8C04BFC6}" dt="2025-02-17T03:24:37.787" v="3850" actId="14826"/>
          <ac:picMkLst>
            <pc:docMk/>
            <pc:sldMk cId="3577807926" sldId="311"/>
            <ac:picMk id="8" creationId="{0913B4E7-01A0-F355-A113-31BA7D4DCA9C}"/>
          </ac:picMkLst>
        </pc:picChg>
      </pc:sldChg>
      <pc:sldChg chg="addSp delSp modSp add mod chgLayout">
        <pc:chgData name="Michael Johnson" userId="29e5e5da8e65219c" providerId="LiveId" clId="{98F37264-A83F-48D4-81AC-A08F8C04BFC6}" dt="2025-02-17T03:30:21.834" v="4059" actId="12"/>
        <pc:sldMkLst>
          <pc:docMk/>
          <pc:sldMk cId="571651827" sldId="312"/>
        </pc:sldMkLst>
        <pc:spChg chg="mod ord">
          <ac:chgData name="Michael Johnson" userId="29e5e5da8e65219c" providerId="LiveId" clId="{98F37264-A83F-48D4-81AC-A08F8C04BFC6}" dt="2025-02-17T03:28:31.077" v="3899" actId="700"/>
          <ac:spMkLst>
            <pc:docMk/>
            <pc:sldMk cId="571651827" sldId="312"/>
            <ac:spMk id="2" creationId="{AB13C681-ECB1-1AA1-BFCF-A5723B97AB69}"/>
          </ac:spMkLst>
        </pc:spChg>
        <pc:spChg chg="mod ord">
          <ac:chgData name="Michael Johnson" userId="29e5e5da8e65219c" providerId="LiveId" clId="{98F37264-A83F-48D4-81AC-A08F8C04BFC6}" dt="2025-02-17T03:30:21.834" v="4059" actId="12"/>
          <ac:spMkLst>
            <pc:docMk/>
            <pc:sldMk cId="571651827" sldId="312"/>
            <ac:spMk id="3" creationId="{0AAA2996-589A-099C-2D61-4998CEA37F8E}"/>
          </ac:spMkLst>
        </pc:spChg>
        <pc:spChg chg="mod ord">
          <ac:chgData name="Michael Johnson" userId="29e5e5da8e65219c" providerId="LiveId" clId="{98F37264-A83F-48D4-81AC-A08F8C04BFC6}" dt="2025-02-17T03:28:31.077" v="3899" actId="700"/>
          <ac:spMkLst>
            <pc:docMk/>
            <pc:sldMk cId="571651827" sldId="312"/>
            <ac:spMk id="5" creationId="{B1D78B69-328A-650D-E0F4-D9C0786C8EF6}"/>
          </ac:spMkLst>
        </pc:spChg>
        <pc:picChg chg="add mod ord">
          <ac:chgData name="Michael Johnson" userId="29e5e5da8e65219c" providerId="LiveId" clId="{98F37264-A83F-48D4-81AC-A08F8C04BFC6}" dt="2025-02-17T03:28:31.077" v="3899" actId="700"/>
          <ac:picMkLst>
            <pc:docMk/>
            <pc:sldMk cId="571651827" sldId="312"/>
            <ac:picMk id="9" creationId="{DD898D7C-61D5-8DC1-A504-E4A37893E34D}"/>
          </ac:picMkLst>
        </pc:picChg>
      </pc:sldChg>
      <pc:sldChg chg="addSp delSp modSp new mod">
        <pc:chgData name="Michael Johnson" userId="29e5e5da8e65219c" providerId="LiveId" clId="{98F37264-A83F-48D4-81AC-A08F8C04BFC6}" dt="2025-02-17T04:12:18.130" v="4212" actId="20577"/>
        <pc:sldMkLst>
          <pc:docMk/>
          <pc:sldMk cId="4184099568" sldId="313"/>
        </pc:sldMkLst>
        <pc:spChg chg="mod">
          <ac:chgData name="Michael Johnson" userId="29e5e5da8e65219c" providerId="LiveId" clId="{98F37264-A83F-48D4-81AC-A08F8C04BFC6}" dt="2025-02-17T04:12:18.130" v="4212" actId="20577"/>
          <ac:spMkLst>
            <pc:docMk/>
            <pc:sldMk cId="4184099568" sldId="313"/>
            <ac:spMk id="2" creationId="{6A7BA74E-2B03-55AF-F216-454B24D88EDE}"/>
          </ac:spMkLst>
        </pc:spChg>
        <pc:spChg chg="mod">
          <ac:chgData name="Michael Johnson" userId="29e5e5da8e65219c" providerId="LiveId" clId="{98F37264-A83F-48D4-81AC-A08F8C04BFC6}" dt="2025-02-17T03:29:33.782" v="4055" actId="20577"/>
          <ac:spMkLst>
            <pc:docMk/>
            <pc:sldMk cId="4184099568" sldId="313"/>
            <ac:spMk id="3" creationId="{E5C1400E-E8A0-DB91-DB46-9963B2F4FB8B}"/>
          </ac:spMkLst>
        </pc:spChg>
        <pc:picChg chg="add mod ord">
          <ac:chgData name="Michael Johnson" userId="29e5e5da8e65219c" providerId="LiveId" clId="{98F37264-A83F-48D4-81AC-A08F8C04BFC6}" dt="2025-02-17T03:28:37.303" v="3901" actId="22"/>
          <ac:picMkLst>
            <pc:docMk/>
            <pc:sldMk cId="4184099568" sldId="313"/>
            <ac:picMk id="7" creationId="{3C22810A-E83D-5527-D43E-8DE92E894739}"/>
          </ac:picMkLst>
        </pc:picChg>
      </pc:sldChg>
      <pc:sldChg chg="addSp modSp new del mod modNotesTx">
        <pc:chgData name="Michael Johnson" userId="29e5e5da8e65219c" providerId="LiveId" clId="{98F37264-A83F-48D4-81AC-A08F8C04BFC6}" dt="2025-02-19T22:17:12.781" v="9445" actId="47"/>
        <pc:sldMkLst>
          <pc:docMk/>
          <pc:sldMk cId="1463326834" sldId="314"/>
        </pc:sldMkLst>
      </pc:sldChg>
      <pc:sldChg chg="add del">
        <pc:chgData name="Michael Johnson" userId="29e5e5da8e65219c" providerId="LiveId" clId="{98F37264-A83F-48D4-81AC-A08F8C04BFC6}" dt="2025-02-17T04:08:03.662" v="4061" actId="2890"/>
        <pc:sldMkLst>
          <pc:docMk/>
          <pc:sldMk cId="4199465040" sldId="314"/>
        </pc:sldMkLst>
      </pc:sldChg>
      <pc:sldChg chg="addSp delSp modSp new mod modClrScheme chgLayout">
        <pc:chgData name="Michael Johnson" userId="29e5e5da8e65219c" providerId="LiveId" clId="{98F37264-A83F-48D4-81AC-A08F8C04BFC6}" dt="2025-02-17T04:13:17.345" v="4390" actId="20577"/>
        <pc:sldMkLst>
          <pc:docMk/>
          <pc:sldMk cId="606499028" sldId="315"/>
        </pc:sldMkLst>
        <pc:spChg chg="mod ord">
          <ac:chgData name="Michael Johnson" userId="29e5e5da8e65219c" providerId="LiveId" clId="{98F37264-A83F-48D4-81AC-A08F8C04BFC6}" dt="2025-02-17T04:12:09.169" v="4192" actId="700"/>
          <ac:spMkLst>
            <pc:docMk/>
            <pc:sldMk cId="606499028" sldId="315"/>
            <ac:spMk id="2" creationId="{A64532B5-473D-7FD9-0BB3-B222B260D31D}"/>
          </ac:spMkLst>
        </pc:spChg>
        <pc:spChg chg="mod ord">
          <ac:chgData name="Michael Johnson" userId="29e5e5da8e65219c" providerId="LiveId" clId="{98F37264-A83F-48D4-81AC-A08F8C04BFC6}" dt="2025-02-17T04:12:09.169" v="4192" actId="700"/>
          <ac:spMkLst>
            <pc:docMk/>
            <pc:sldMk cId="606499028" sldId="315"/>
            <ac:spMk id="4" creationId="{7A07A86C-AF92-8677-E44B-B6FF5AB0A8F0}"/>
          </ac:spMkLst>
        </pc:spChg>
        <pc:spChg chg="add mod ord">
          <ac:chgData name="Michael Johnson" userId="29e5e5da8e65219c" providerId="LiveId" clId="{98F37264-A83F-48D4-81AC-A08F8C04BFC6}" dt="2025-02-17T04:13:17.345" v="4390" actId="20577"/>
          <ac:spMkLst>
            <pc:docMk/>
            <pc:sldMk cId="606499028" sldId="315"/>
            <ac:spMk id="5" creationId="{815E5372-7FF2-B95E-2A6C-2D5808BE20F1}"/>
          </ac:spMkLst>
        </pc:spChg>
        <pc:picChg chg="add mod ord">
          <ac:chgData name="Michael Johnson" userId="29e5e5da8e65219c" providerId="LiveId" clId="{98F37264-A83F-48D4-81AC-A08F8C04BFC6}" dt="2025-02-17T04:12:21.503" v="4213" actId="22"/>
          <ac:picMkLst>
            <pc:docMk/>
            <pc:sldMk cId="606499028" sldId="315"/>
            <ac:picMk id="8" creationId="{203B5EBB-338A-4E34-7F0A-0DB3BEB44D85}"/>
          </ac:picMkLst>
        </pc:picChg>
      </pc:sldChg>
      <pc:sldChg chg="addSp delSp modSp add mod modClrScheme chgLayout">
        <pc:chgData name="Michael Johnson" userId="29e5e5da8e65219c" providerId="LiveId" clId="{98F37264-A83F-48D4-81AC-A08F8C04BFC6}" dt="2025-02-17T04:19:25.543" v="4436" actId="208"/>
        <pc:sldMkLst>
          <pc:docMk/>
          <pc:sldMk cId="678198343" sldId="316"/>
        </pc:sldMkLst>
        <pc:spChg chg="mod ord">
          <ac:chgData name="Michael Johnson" userId="29e5e5da8e65219c" providerId="LiveId" clId="{98F37264-A83F-48D4-81AC-A08F8C04BFC6}" dt="2025-02-17T04:18:36.489" v="4393" actId="700"/>
          <ac:spMkLst>
            <pc:docMk/>
            <pc:sldMk cId="678198343" sldId="316"/>
            <ac:spMk id="2" creationId="{AFC2461A-DE7A-3A44-8EA8-0D212C0D51F3}"/>
          </ac:spMkLst>
        </pc:spChg>
        <pc:spChg chg="mod ord">
          <ac:chgData name="Michael Johnson" userId="29e5e5da8e65219c" providerId="LiveId" clId="{98F37264-A83F-48D4-81AC-A08F8C04BFC6}" dt="2025-02-17T04:18:36.489" v="4393" actId="700"/>
          <ac:spMkLst>
            <pc:docMk/>
            <pc:sldMk cId="678198343" sldId="316"/>
            <ac:spMk id="4" creationId="{FECFC2CE-F94B-6F70-0392-2190EB16AEE8}"/>
          </ac:spMkLst>
        </pc:spChg>
        <pc:spChg chg="add mod">
          <ac:chgData name="Michael Johnson" userId="29e5e5da8e65219c" providerId="LiveId" clId="{98F37264-A83F-48D4-81AC-A08F8C04BFC6}" dt="2025-02-17T04:19:14.384" v="4433" actId="1076"/>
          <ac:spMkLst>
            <pc:docMk/>
            <pc:sldMk cId="678198343" sldId="316"/>
            <ac:spMk id="10" creationId="{153A99F9-4ABA-788B-D327-48FE7474EE33}"/>
          </ac:spMkLst>
        </pc:spChg>
        <pc:picChg chg="add mod ord">
          <ac:chgData name="Michael Johnson" userId="29e5e5da8e65219c" providerId="LiveId" clId="{98F37264-A83F-48D4-81AC-A08F8C04BFC6}" dt="2025-02-17T04:18:49.742" v="4399" actId="14100"/>
          <ac:picMkLst>
            <pc:docMk/>
            <pc:sldMk cId="678198343" sldId="316"/>
            <ac:picMk id="9" creationId="{1C8FB6CA-CE77-53FD-4014-61DD4BCB505A}"/>
          </ac:picMkLst>
        </pc:picChg>
        <pc:cxnChg chg="add mod">
          <ac:chgData name="Michael Johnson" userId="29e5e5da8e65219c" providerId="LiveId" clId="{98F37264-A83F-48D4-81AC-A08F8C04BFC6}" dt="2025-02-17T04:19:25.543" v="4436" actId="208"/>
          <ac:cxnSpMkLst>
            <pc:docMk/>
            <pc:sldMk cId="678198343" sldId="316"/>
            <ac:cxnSpMk id="12" creationId="{7047F8D5-0459-43E2-5B56-AEAEF99B24B0}"/>
          </ac:cxnSpMkLst>
        </pc:cxnChg>
      </pc:sldChg>
      <pc:sldChg chg="addSp delSp modSp add mod ord">
        <pc:chgData name="Michael Johnson" userId="29e5e5da8e65219c" providerId="LiveId" clId="{98F37264-A83F-48D4-81AC-A08F8C04BFC6}" dt="2025-02-17T04:21:28.572" v="4467" actId="20577"/>
        <pc:sldMkLst>
          <pc:docMk/>
          <pc:sldMk cId="907120370" sldId="317"/>
        </pc:sldMkLst>
        <pc:spChg chg="mod">
          <ac:chgData name="Michael Johnson" userId="29e5e5da8e65219c" providerId="LiveId" clId="{98F37264-A83F-48D4-81AC-A08F8C04BFC6}" dt="2025-02-17T04:21:28.572" v="4467" actId="20577"/>
          <ac:spMkLst>
            <pc:docMk/>
            <pc:sldMk cId="907120370" sldId="317"/>
            <ac:spMk id="5" creationId="{FB7A2CC7-1306-DC3F-25B2-7EAFBA5643DF}"/>
          </ac:spMkLst>
        </pc:spChg>
        <pc:picChg chg="add mod ord">
          <ac:chgData name="Michael Johnson" userId="29e5e5da8e65219c" providerId="LiveId" clId="{98F37264-A83F-48D4-81AC-A08F8C04BFC6}" dt="2025-02-17T04:21:09.963" v="4441" actId="22"/>
          <ac:picMkLst>
            <pc:docMk/>
            <pc:sldMk cId="907120370" sldId="317"/>
            <ac:picMk id="9" creationId="{A0C1778F-CBD5-5DE7-F509-650D5A22805C}"/>
          </ac:picMkLst>
        </pc:picChg>
      </pc:sldChg>
      <pc:sldChg chg="modSp new del mod">
        <pc:chgData name="Michael Johnson" userId="29e5e5da8e65219c" providerId="LiveId" clId="{98F37264-A83F-48D4-81AC-A08F8C04BFC6}" dt="2025-02-19T22:06:05.124" v="9344" actId="47"/>
        <pc:sldMkLst>
          <pc:docMk/>
          <pc:sldMk cId="315602689" sldId="318"/>
        </pc:sldMkLst>
      </pc:sldChg>
      <pc:sldChg chg="addSp modSp add del mod">
        <pc:chgData name="Michael Johnson" userId="29e5e5da8e65219c" providerId="LiveId" clId="{98F37264-A83F-48D4-81AC-A08F8C04BFC6}" dt="2025-02-19T22:06:07.083" v="9345" actId="47"/>
        <pc:sldMkLst>
          <pc:docMk/>
          <pc:sldMk cId="2038200779" sldId="319"/>
        </pc:sldMkLst>
      </pc:sldChg>
      <pc:sldChg chg="modSp new mod">
        <pc:chgData name="Michael Johnson" userId="29e5e5da8e65219c" providerId="LiveId" clId="{98F37264-A83F-48D4-81AC-A08F8C04BFC6}" dt="2025-02-19T21:18:12.820" v="8941" actId="20577"/>
        <pc:sldMkLst>
          <pc:docMk/>
          <pc:sldMk cId="1853119271" sldId="320"/>
        </pc:sldMkLst>
        <pc:spChg chg="mod">
          <ac:chgData name="Michael Johnson" userId="29e5e5da8e65219c" providerId="LiveId" clId="{98F37264-A83F-48D4-81AC-A08F8C04BFC6}" dt="2025-02-17T04:28:09.761" v="4754" actId="20577"/>
          <ac:spMkLst>
            <pc:docMk/>
            <pc:sldMk cId="1853119271" sldId="320"/>
            <ac:spMk id="2" creationId="{48CBBD3A-211F-B28C-6A6D-2D39FA929FAA}"/>
          </ac:spMkLst>
        </pc:spChg>
        <pc:spChg chg="mod">
          <ac:chgData name="Michael Johnson" userId="29e5e5da8e65219c" providerId="LiveId" clId="{98F37264-A83F-48D4-81AC-A08F8C04BFC6}" dt="2025-02-19T21:18:12.820" v="8941" actId="20577"/>
          <ac:spMkLst>
            <pc:docMk/>
            <pc:sldMk cId="1853119271" sldId="320"/>
            <ac:spMk id="3" creationId="{9BF69033-C370-715C-049F-6F0484E9A6BC}"/>
          </ac:spMkLst>
        </pc:spChg>
      </pc:sldChg>
      <pc:sldChg chg="addSp delSp modSp new mod ord modClrScheme chgLayout">
        <pc:chgData name="Michael Johnson" userId="29e5e5da8e65219c" providerId="LiveId" clId="{98F37264-A83F-48D4-81AC-A08F8C04BFC6}" dt="2025-02-19T22:07:53.716" v="9367" actId="21"/>
        <pc:sldMkLst>
          <pc:docMk/>
          <pc:sldMk cId="187958000" sldId="321"/>
        </pc:sldMkLst>
      </pc:sldChg>
      <pc:sldChg chg="addSp delSp modSp new del mod ord modClrScheme chgLayout">
        <pc:chgData name="Michael Johnson" userId="29e5e5da8e65219c" providerId="LiveId" clId="{98F37264-A83F-48D4-81AC-A08F8C04BFC6}" dt="2025-02-19T22:05:53.185" v="9343" actId="2696"/>
        <pc:sldMkLst>
          <pc:docMk/>
          <pc:sldMk cId="2525848324" sldId="322"/>
        </pc:sldMkLst>
      </pc:sldChg>
      <pc:sldChg chg="addSp modSp new del mod modClrScheme chgLayout">
        <pc:chgData name="Michael Johnson" userId="29e5e5da8e65219c" providerId="LiveId" clId="{98F37264-A83F-48D4-81AC-A08F8C04BFC6}" dt="2025-02-19T22:09:55.253" v="9388" actId="2696"/>
        <pc:sldMkLst>
          <pc:docMk/>
          <pc:sldMk cId="2739457886" sldId="323"/>
        </pc:sldMkLst>
      </pc:sldChg>
      <pc:sldChg chg="addSp delSp modSp new del mod modClrScheme chgLayout">
        <pc:chgData name="Michael Johnson" userId="29e5e5da8e65219c" providerId="LiveId" clId="{98F37264-A83F-48D4-81AC-A08F8C04BFC6}" dt="2025-02-19T22:10:00.623" v="9389" actId="2696"/>
        <pc:sldMkLst>
          <pc:docMk/>
          <pc:sldMk cId="1281337215" sldId="324"/>
        </pc:sldMkLst>
      </pc:sldChg>
      <pc:sldChg chg="addSp delSp modSp new del mod modClrScheme chgLayout">
        <pc:chgData name="Michael Johnson" userId="29e5e5da8e65219c" providerId="LiveId" clId="{98F37264-A83F-48D4-81AC-A08F8C04BFC6}" dt="2025-02-19T22:10:06.295" v="9390" actId="2696"/>
        <pc:sldMkLst>
          <pc:docMk/>
          <pc:sldMk cId="2858122104" sldId="325"/>
        </pc:sldMkLst>
      </pc:sldChg>
      <pc:sldChg chg="new del">
        <pc:chgData name="Michael Johnson" userId="29e5e5da8e65219c" providerId="LiveId" clId="{98F37264-A83F-48D4-81AC-A08F8C04BFC6}" dt="2025-02-17T05:27:11.314" v="6353" actId="2696"/>
        <pc:sldMkLst>
          <pc:docMk/>
          <pc:sldMk cId="4072699019" sldId="325"/>
        </pc:sldMkLst>
      </pc:sldChg>
      <pc:sldChg chg="modSp new del mod chgLayout">
        <pc:chgData name="Michael Johnson" userId="29e5e5da8e65219c" providerId="LiveId" clId="{98F37264-A83F-48D4-81AC-A08F8C04BFC6}" dt="2025-02-19T21:30:45.763" v="9005" actId="2696"/>
        <pc:sldMkLst>
          <pc:docMk/>
          <pc:sldMk cId="1873177017" sldId="326"/>
        </pc:sldMkLst>
      </pc:sldChg>
      <pc:sldChg chg="modSp new del mod modClrScheme chgLayout">
        <pc:chgData name="Michael Johnson" userId="29e5e5da8e65219c" providerId="LiveId" clId="{98F37264-A83F-48D4-81AC-A08F8C04BFC6}" dt="2025-02-19T22:17:11.913" v="9444" actId="47"/>
        <pc:sldMkLst>
          <pc:docMk/>
          <pc:sldMk cId="1640864304" sldId="327"/>
        </pc:sldMkLst>
      </pc:sldChg>
      <pc:sldChg chg="new del">
        <pc:chgData name="Michael Johnson" userId="29e5e5da8e65219c" providerId="LiveId" clId="{98F37264-A83F-48D4-81AC-A08F8C04BFC6}" dt="2025-02-17T05:34:51.396" v="6809" actId="2696"/>
        <pc:sldMkLst>
          <pc:docMk/>
          <pc:sldMk cId="3331492735" sldId="327"/>
        </pc:sldMkLst>
      </pc:sldChg>
      <pc:sldChg chg="addSp modSp new mod ord">
        <pc:chgData name="Michael Johnson" userId="29e5e5da8e65219c" providerId="LiveId" clId="{98F37264-A83F-48D4-81AC-A08F8C04BFC6}" dt="2025-02-19T22:20:09.348" v="9458" actId="20577"/>
        <pc:sldMkLst>
          <pc:docMk/>
          <pc:sldMk cId="1773979868" sldId="328"/>
        </pc:sldMkLst>
      </pc:sldChg>
      <pc:sldChg chg="addSp delSp modSp new mod">
        <pc:chgData name="Michael Johnson" userId="29e5e5da8e65219c" providerId="LiveId" clId="{98F37264-A83F-48D4-81AC-A08F8C04BFC6}" dt="2025-02-17T05:43:31.873" v="7317" actId="20577"/>
        <pc:sldMkLst>
          <pc:docMk/>
          <pc:sldMk cId="3944741058" sldId="329"/>
        </pc:sldMkLst>
      </pc:sldChg>
      <pc:sldChg chg="addSp delSp modSp new mod">
        <pc:chgData name="Michael Johnson" userId="29e5e5da8e65219c" providerId="LiveId" clId="{98F37264-A83F-48D4-81AC-A08F8C04BFC6}" dt="2025-02-17T05:45:35.082" v="7531" actId="20577"/>
        <pc:sldMkLst>
          <pc:docMk/>
          <pc:sldMk cId="3492556472" sldId="330"/>
        </pc:sldMkLst>
      </pc:sldChg>
      <pc:sldChg chg="addSp delSp modSp new mod modClrScheme chgLayout">
        <pc:chgData name="Michael Johnson" userId="29e5e5da8e65219c" providerId="LiveId" clId="{98F37264-A83F-48D4-81AC-A08F8C04BFC6}" dt="2025-02-17T05:50:35.995" v="7725" actId="20577"/>
        <pc:sldMkLst>
          <pc:docMk/>
          <pc:sldMk cId="1920219580" sldId="331"/>
        </pc:sldMkLst>
      </pc:sldChg>
      <pc:sldChg chg="add ord">
        <pc:chgData name="Michael Johnson" userId="29e5e5da8e65219c" providerId="LiveId" clId="{98F37264-A83F-48D4-81AC-A08F8C04BFC6}" dt="2025-02-17T05:50:43.234" v="7728"/>
        <pc:sldMkLst>
          <pc:docMk/>
          <pc:sldMk cId="1408925223" sldId="332"/>
        </pc:sldMkLst>
      </pc:sldChg>
      <pc:sldChg chg="addSp delSp modSp new mod modClrScheme chgLayout">
        <pc:chgData name="Michael Johnson" userId="29e5e5da8e65219c" providerId="LiveId" clId="{98F37264-A83F-48D4-81AC-A08F8C04BFC6}" dt="2025-02-19T22:20:17.419" v="9462" actId="20577"/>
        <pc:sldMkLst>
          <pc:docMk/>
          <pc:sldMk cId="2658584138" sldId="333"/>
        </pc:sldMkLst>
      </pc:sldChg>
      <pc:sldChg chg="addSp delSp modSp new mod modClrScheme chgLayout">
        <pc:chgData name="Michael Johnson" userId="29e5e5da8e65219c" providerId="LiveId" clId="{98F37264-A83F-48D4-81AC-A08F8C04BFC6}" dt="2025-02-17T05:54:30.934" v="7781" actId="22"/>
        <pc:sldMkLst>
          <pc:docMk/>
          <pc:sldMk cId="3239584914" sldId="334"/>
        </pc:sldMkLst>
      </pc:sldChg>
      <pc:sldChg chg="addSp delSp modSp add mod modTransition modClrScheme chgLayout">
        <pc:chgData name="Michael Johnson" userId="29e5e5da8e65219c" providerId="LiveId" clId="{98F37264-A83F-48D4-81AC-A08F8C04BFC6}" dt="2025-02-19T22:17:57.539" v="9447"/>
        <pc:sldMkLst>
          <pc:docMk/>
          <pc:sldMk cId="2712373149" sldId="335"/>
        </pc:sldMkLst>
      </pc:sldChg>
      <pc:sldChg chg="addSp delSp modSp add mod modTransition">
        <pc:chgData name="Michael Johnson" userId="29e5e5da8e65219c" providerId="LiveId" clId="{98F37264-A83F-48D4-81AC-A08F8C04BFC6}" dt="2025-02-19T22:18:24.338" v="9449"/>
        <pc:sldMkLst>
          <pc:docMk/>
          <pc:sldMk cId="4112997731" sldId="336"/>
        </pc:sldMkLst>
      </pc:sldChg>
      <pc:sldChg chg="addSp delSp modSp add mod">
        <pc:chgData name="Michael Johnson" userId="29e5e5da8e65219c" providerId="LiveId" clId="{98F37264-A83F-48D4-81AC-A08F8C04BFC6}" dt="2025-02-19T22:09:34.104" v="9387" actId="1076"/>
        <pc:sldMkLst>
          <pc:docMk/>
          <pc:sldMk cId="222806550" sldId="337"/>
        </pc:sldMkLst>
      </pc:sldChg>
      <pc:sldChg chg="modSp add del mod">
        <pc:chgData name="Michael Johnson" userId="29e5e5da8e65219c" providerId="LiveId" clId="{98F37264-A83F-48D4-81AC-A08F8C04BFC6}" dt="2025-02-17T06:02:15.523" v="7911" actId="2890"/>
        <pc:sldMkLst>
          <pc:docMk/>
          <pc:sldMk cId="1959386016" sldId="338"/>
        </pc:sldMkLst>
      </pc:sldChg>
      <pc:sldChg chg="addSp delSp modSp add del mod">
        <pc:chgData name="Michael Johnson" userId="29e5e5da8e65219c" providerId="LiveId" clId="{98F37264-A83F-48D4-81AC-A08F8C04BFC6}" dt="2025-02-17T06:02:45.540" v="7921" actId="47"/>
        <pc:sldMkLst>
          <pc:docMk/>
          <pc:sldMk cId="2665547312" sldId="338"/>
        </pc:sldMkLst>
      </pc:sldChg>
      <pc:sldChg chg="add ord modTransition">
        <pc:chgData name="Michael Johnson" userId="29e5e5da8e65219c" providerId="LiveId" clId="{98F37264-A83F-48D4-81AC-A08F8C04BFC6}" dt="2025-02-19T22:18:38.716" v="9450"/>
        <pc:sldMkLst>
          <pc:docMk/>
          <pc:sldMk cId="3326259824" sldId="339"/>
        </pc:sldMkLst>
      </pc:sldChg>
      <pc:sldChg chg="addSp modSp add mod">
        <pc:chgData name="Michael Johnson" userId="29e5e5da8e65219c" providerId="LiveId" clId="{98F37264-A83F-48D4-81AC-A08F8C04BFC6}" dt="2025-02-19T22:08:04.931" v="9370" actId="1076"/>
        <pc:sldMkLst>
          <pc:docMk/>
          <pc:sldMk cId="465707139" sldId="340"/>
        </pc:sldMkLst>
      </pc:sldChg>
      <pc:sldChg chg="addSp delSp modSp add mod">
        <pc:chgData name="Michael Johnson" userId="29e5e5da8e65219c" providerId="LiveId" clId="{98F37264-A83F-48D4-81AC-A08F8C04BFC6}" dt="2025-02-19T21:56:37.051" v="9245" actId="478"/>
        <pc:sldMkLst>
          <pc:docMk/>
          <pc:sldMk cId="2957390953" sldId="341"/>
        </pc:sldMkLst>
      </pc:sldChg>
      <pc:sldChg chg="add ord modTransition">
        <pc:chgData name="Michael Johnson" userId="29e5e5da8e65219c" providerId="LiveId" clId="{98F37264-A83F-48D4-81AC-A08F8C04BFC6}" dt="2025-02-19T22:19:23.359" v="9454"/>
        <pc:sldMkLst>
          <pc:docMk/>
          <pc:sldMk cId="780841288" sldId="342"/>
        </pc:sldMkLst>
      </pc:sldChg>
      <pc:sldChg chg="addSp delSp modSp new mod">
        <pc:chgData name="Michael Johnson" userId="29e5e5da8e65219c" providerId="LiveId" clId="{98F37264-A83F-48D4-81AC-A08F8C04BFC6}" dt="2025-02-17T06:32:11.259" v="8179" actId="20577"/>
        <pc:sldMkLst>
          <pc:docMk/>
          <pc:sldMk cId="2277015809" sldId="343"/>
        </pc:sldMkLst>
      </pc:sldChg>
      <pc:sldChg chg="addSp delSp modSp add mod modTransition">
        <pc:chgData name="Michael Johnson" userId="29e5e5da8e65219c" providerId="LiveId" clId="{98F37264-A83F-48D4-81AC-A08F8C04BFC6}" dt="2025-02-17T06:30:42.091" v="8161"/>
        <pc:sldMkLst>
          <pc:docMk/>
          <pc:sldMk cId="752533018" sldId="344"/>
        </pc:sldMkLst>
      </pc:sldChg>
      <pc:sldChg chg="addSp delSp modSp add mod modTransition">
        <pc:chgData name="Michael Johnson" userId="29e5e5da8e65219c" providerId="LiveId" clId="{98F37264-A83F-48D4-81AC-A08F8C04BFC6}" dt="2025-02-19T22:16:53.528" v="9443" actId="167"/>
        <pc:sldMkLst>
          <pc:docMk/>
          <pc:sldMk cId="1540573494" sldId="345"/>
        </pc:sldMkLst>
      </pc:sldChg>
      <pc:sldChg chg="addSp modSp new mod">
        <pc:chgData name="Michael Johnson" userId="29e5e5da8e65219c" providerId="LiveId" clId="{98F37264-A83F-48D4-81AC-A08F8C04BFC6}" dt="2025-02-17T06:35:03.041" v="8204" actId="20577"/>
        <pc:sldMkLst>
          <pc:docMk/>
          <pc:sldMk cId="3542848727" sldId="346"/>
        </pc:sldMkLst>
        <pc:spChg chg="mod">
          <ac:chgData name="Michael Johnson" userId="29e5e5da8e65219c" providerId="LiveId" clId="{98F37264-A83F-48D4-81AC-A08F8C04BFC6}" dt="2025-02-17T06:35:03.041" v="8204" actId="20577"/>
          <ac:spMkLst>
            <pc:docMk/>
            <pc:sldMk cId="3542848727" sldId="346"/>
            <ac:spMk id="2" creationId="{29BB3C25-AA8E-6B93-3DD8-D8CAF379AD00}"/>
          </ac:spMkLst>
        </pc:spChg>
      </pc:sldChg>
      <pc:sldChg chg="addSp delSp modSp new mod setBg modClrScheme chgLayout">
        <pc:chgData name="Michael Johnson" userId="29e5e5da8e65219c" providerId="LiveId" clId="{98F37264-A83F-48D4-81AC-A08F8C04BFC6}" dt="2025-02-19T22:21:49.199" v="9468" actId="26606"/>
        <pc:sldMkLst>
          <pc:docMk/>
          <pc:sldMk cId="656869768" sldId="347"/>
        </pc:sldMkLst>
        <pc:spChg chg="mod or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4" creationId="{250824BB-6CB4-ADF2-883F-F62B955DF646}"/>
          </ac:spMkLst>
        </pc:spChg>
        <pc:spChg chg="add mod or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5" creationId="{E9BFCF4B-40FA-BC34-93DC-73A777074EAD}"/>
          </ac:spMkLst>
        </pc:spChg>
        <pc:spChg chg="ad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19" creationId="{BACC6370-2D7E-4714-9D71-7542949D7D5D}"/>
          </ac:spMkLst>
        </pc:spChg>
        <pc:spChg chg="ad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21" creationId="{F68B3F68-107C-434F-AA38-110D5EA91B85}"/>
          </ac:spMkLst>
        </pc:spChg>
        <pc:spChg chg="ad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23" creationId="{AAD0DBB9-1A4B-4391-81D4-CB19F9AB918A}"/>
          </ac:spMkLst>
        </pc:spChg>
        <pc:spChg chg="add">
          <ac:chgData name="Michael Johnson" userId="29e5e5da8e65219c" providerId="LiveId" clId="{98F37264-A83F-48D4-81AC-A08F8C04BFC6}" dt="2025-02-19T22:21:49.199" v="9468" actId="26606"/>
          <ac:spMkLst>
            <pc:docMk/>
            <pc:sldMk cId="656869768" sldId="347"/>
            <ac:spMk id="25" creationId="{063BBA22-50EA-4C4D-BE05-F1CE4E63AA56}"/>
          </ac:spMkLst>
        </pc:spChg>
        <pc:graphicFrameChg chg="add mod modGraphic">
          <ac:chgData name="Michael Johnson" userId="29e5e5da8e65219c" providerId="LiveId" clId="{98F37264-A83F-48D4-81AC-A08F8C04BFC6}" dt="2025-02-19T22:21:49.199" v="9468" actId="26606"/>
          <ac:graphicFrameMkLst>
            <pc:docMk/>
            <pc:sldMk cId="656869768" sldId="347"/>
            <ac:graphicFrameMk id="8" creationId="{B1F51F2D-3906-A687-8035-1045AF67CF7C}"/>
          </ac:graphicFrameMkLst>
        </pc:graphicFrameChg>
      </pc:sldChg>
      <pc:sldChg chg="addSp delSp modSp new mod setBg">
        <pc:chgData name="Michael Johnson" userId="29e5e5da8e65219c" providerId="LiveId" clId="{98F37264-A83F-48D4-81AC-A08F8C04BFC6}" dt="2025-02-19T22:22:01.806" v="9469" actId="26606"/>
        <pc:sldMkLst>
          <pc:docMk/>
          <pc:sldMk cId="362391396" sldId="348"/>
        </pc:sldMkLst>
        <pc:spChg chg="mo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2" creationId="{C52B488C-63F3-C53E-5E2B-6CFD805A458D}"/>
          </ac:spMkLst>
        </pc:spChg>
        <pc:spChg chg="mo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4" creationId="{25C6CA9B-2698-B8A7-2CD3-6CA5CBCD67CC}"/>
          </ac:spMkLst>
        </pc:spChg>
        <pc:spChg chg="ad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10" creationId="{BACC6370-2D7E-4714-9D71-7542949D7D5D}"/>
          </ac:spMkLst>
        </pc:spChg>
        <pc:spChg chg="ad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12" creationId="{F68B3F68-107C-434F-AA38-110D5EA91B85}"/>
          </ac:spMkLst>
        </pc:spChg>
        <pc:spChg chg="ad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14" creationId="{AAD0DBB9-1A4B-4391-81D4-CB19F9AB918A}"/>
          </ac:spMkLst>
        </pc:spChg>
        <pc:spChg chg="add">
          <ac:chgData name="Michael Johnson" userId="29e5e5da8e65219c" providerId="LiveId" clId="{98F37264-A83F-48D4-81AC-A08F8C04BFC6}" dt="2025-02-19T22:22:01.806" v="9469" actId="26606"/>
          <ac:spMkLst>
            <pc:docMk/>
            <pc:sldMk cId="362391396" sldId="348"/>
            <ac:spMk id="16" creationId="{063BBA22-50EA-4C4D-BE05-F1CE4E63AA56}"/>
          </ac:spMkLst>
        </pc:spChg>
        <pc:graphicFrameChg chg="add">
          <ac:chgData name="Michael Johnson" userId="29e5e5da8e65219c" providerId="LiveId" clId="{98F37264-A83F-48D4-81AC-A08F8C04BFC6}" dt="2025-02-19T22:22:01.806" v="9469" actId="26606"/>
          <ac:graphicFrameMkLst>
            <pc:docMk/>
            <pc:sldMk cId="362391396" sldId="348"/>
            <ac:graphicFrameMk id="6" creationId="{626D3076-E7BC-EB86-A018-5DD3089ECD6B}"/>
          </ac:graphicFrameMkLst>
        </pc:graphicFrameChg>
      </pc:sldChg>
      <pc:sldChg chg="addSp delSp modSp new mod setBg modClrScheme setClrOvrMap chgLayout">
        <pc:chgData name="Michael Johnson" userId="29e5e5da8e65219c" providerId="LiveId" clId="{98F37264-A83F-48D4-81AC-A08F8C04BFC6}" dt="2025-02-19T22:24:11.082" v="9513" actId="207"/>
        <pc:sldMkLst>
          <pc:docMk/>
          <pc:sldMk cId="2535895690" sldId="349"/>
        </pc:sldMkLst>
        <pc:spChg chg="mod ord">
          <ac:chgData name="Michael Johnson" userId="29e5e5da8e65219c" providerId="LiveId" clId="{98F37264-A83F-48D4-81AC-A08F8C04BFC6}" dt="2025-02-19T22:22:30.952" v="9471" actId="26606"/>
          <ac:spMkLst>
            <pc:docMk/>
            <pc:sldMk cId="2535895690" sldId="349"/>
            <ac:spMk id="2" creationId="{2D646585-C42F-71DC-EB1F-3F5651C8F314}"/>
          </ac:spMkLst>
        </pc:spChg>
        <pc:spChg chg="add mod">
          <ac:chgData name="Michael Johnson" userId="29e5e5da8e65219c" providerId="LiveId" clId="{98F37264-A83F-48D4-81AC-A08F8C04BFC6}" dt="2025-02-19T22:24:11.082" v="9513" actId="207"/>
          <ac:spMkLst>
            <pc:docMk/>
            <pc:sldMk cId="2535895690" sldId="349"/>
            <ac:spMk id="5" creationId="{E1F0C965-C821-0C66-0C9A-7605DB42E992}"/>
          </ac:spMkLst>
        </pc:spChg>
        <pc:spChg chg="add">
          <ac:chgData name="Michael Johnson" userId="29e5e5da8e65219c" providerId="LiveId" clId="{98F37264-A83F-48D4-81AC-A08F8C04BFC6}" dt="2025-02-19T22:22:30.952" v="9471" actId="26606"/>
          <ac:spMkLst>
            <pc:docMk/>
            <pc:sldMk cId="2535895690" sldId="349"/>
            <ac:spMk id="10" creationId="{A3EFF7B1-6CB7-47D1-AD37-B870CA2B2151}"/>
          </ac:spMkLst>
        </pc:spChg>
        <pc:spChg chg="add">
          <ac:chgData name="Michael Johnson" userId="29e5e5da8e65219c" providerId="LiveId" clId="{98F37264-A83F-48D4-81AC-A08F8C04BFC6}" dt="2025-02-19T22:22:30.952" v="9471" actId="26606"/>
          <ac:spMkLst>
            <pc:docMk/>
            <pc:sldMk cId="2535895690" sldId="349"/>
            <ac:spMk id="12" creationId="{7FA2962B-21B6-4689-A95D-A8FF6ADE47F1}"/>
          </ac:spMkLst>
        </pc:spChg>
        <pc:spChg chg="add">
          <ac:chgData name="Michael Johnson" userId="29e5e5da8e65219c" providerId="LiveId" clId="{98F37264-A83F-48D4-81AC-A08F8C04BFC6}" dt="2025-02-19T22:22:30.952" v="9471" actId="26606"/>
          <ac:spMkLst>
            <pc:docMk/>
            <pc:sldMk cId="2535895690" sldId="349"/>
            <ac:spMk id="28" creationId="{A00D2CE1-35C1-46E6-BD59-CEE668BD90F4}"/>
          </ac:spMkLst>
        </pc:spChg>
        <pc:spChg chg="add">
          <ac:chgData name="Michael Johnson" userId="29e5e5da8e65219c" providerId="LiveId" clId="{98F37264-A83F-48D4-81AC-A08F8C04BFC6}" dt="2025-02-19T22:22:30.952" v="9471" actId="26606"/>
          <ac:spMkLst>
            <pc:docMk/>
            <pc:sldMk cId="2535895690" sldId="349"/>
            <ac:spMk id="36" creationId="{E18403B7-F2C7-4C07-8522-21C31910902C}"/>
          </ac:spMkLst>
        </pc:spChg>
        <pc:grpChg chg="add">
          <ac:chgData name="Michael Johnson" userId="29e5e5da8e65219c" providerId="LiveId" clId="{98F37264-A83F-48D4-81AC-A08F8C04BFC6}" dt="2025-02-19T22:22:30.952" v="9471" actId="26606"/>
          <ac:grpSpMkLst>
            <pc:docMk/>
            <pc:sldMk cId="2535895690" sldId="349"/>
            <ac:grpSpMk id="14" creationId="{A745280D-ED36-41FE-8EB1-CE597C99CFE8}"/>
          </ac:grpSpMkLst>
        </pc:grpChg>
        <pc:grpChg chg="add">
          <ac:chgData name="Michael Johnson" userId="29e5e5da8e65219c" providerId="LiveId" clId="{98F37264-A83F-48D4-81AC-A08F8C04BFC6}" dt="2025-02-19T22:22:30.952" v="9471" actId="26606"/>
          <ac:grpSpMkLst>
            <pc:docMk/>
            <pc:sldMk cId="2535895690" sldId="349"/>
            <ac:grpSpMk id="38" creationId="{23B58CC6-A99E-43AF-A467-256F19287FB8}"/>
          </ac:grpSpMkLst>
        </pc:grpChg>
        <pc:graphicFrameChg chg="add">
          <ac:chgData name="Michael Johnson" userId="29e5e5da8e65219c" providerId="LiveId" clId="{98F37264-A83F-48D4-81AC-A08F8C04BFC6}" dt="2025-02-19T22:22:30.952" v="9471" actId="26606"/>
          <ac:graphicFrameMkLst>
            <pc:docMk/>
            <pc:sldMk cId="2535895690" sldId="349"/>
            <ac:graphicFrameMk id="6" creationId="{B97FFB1B-6C52-331C-F88E-819B3F8DCEEF}"/>
          </ac:graphicFrameMkLst>
        </pc:graphicFrameChg>
      </pc:sldChg>
      <pc:sldChg chg="addSp delSp modSp new mod ord">
        <pc:chgData name="Michael Johnson" userId="29e5e5da8e65219c" providerId="LiveId" clId="{98F37264-A83F-48D4-81AC-A08F8C04BFC6}" dt="2025-02-19T22:21:41.304" v="9467" actId="26606"/>
        <pc:sldMkLst>
          <pc:docMk/>
          <pc:sldMk cId="890559610" sldId="350"/>
        </pc:sldMkLst>
        <pc:spChg chg="mod">
          <ac:chgData name="Michael Johnson" userId="29e5e5da8e65219c" providerId="LiveId" clId="{98F37264-A83F-48D4-81AC-A08F8C04BFC6}" dt="2025-02-17T06:43:24.749" v="8621" actId="20577"/>
          <ac:spMkLst>
            <pc:docMk/>
            <pc:sldMk cId="890559610" sldId="350"/>
            <ac:spMk id="2" creationId="{86AD862E-3A0E-AAB9-8CC8-D9B99CF0D16D}"/>
          </ac:spMkLst>
        </pc:spChg>
        <pc:graphicFrameChg chg="add">
          <ac:chgData name="Michael Johnson" userId="29e5e5da8e65219c" providerId="LiveId" clId="{98F37264-A83F-48D4-81AC-A08F8C04BFC6}" dt="2025-02-19T22:21:41.304" v="9467" actId="26606"/>
          <ac:graphicFrameMkLst>
            <pc:docMk/>
            <pc:sldMk cId="890559610" sldId="350"/>
            <ac:graphicFrameMk id="6" creationId="{035333FF-271E-78D4-DBC2-1A66F0A8C15A}"/>
          </ac:graphicFrameMkLst>
        </pc:graphicFrameChg>
      </pc:sldChg>
      <pc:sldChg chg="addSp modSp new del mod">
        <pc:chgData name="Michael Johnson" userId="29e5e5da8e65219c" providerId="LiveId" clId="{98F37264-A83F-48D4-81AC-A08F8C04BFC6}" dt="2025-02-17T06:48:18.101" v="8791" actId="2696"/>
        <pc:sldMkLst>
          <pc:docMk/>
          <pc:sldMk cId="894202173" sldId="351"/>
        </pc:sldMkLst>
      </pc:sldChg>
      <pc:sldChg chg="addSp delSp modSp new mod modTransition modClrScheme modAnim chgLayout">
        <pc:chgData name="Michael Johnson" userId="29e5e5da8e65219c" providerId="LiveId" clId="{98F37264-A83F-48D4-81AC-A08F8C04BFC6}" dt="2025-02-19T22:50:30.878" v="9996"/>
        <pc:sldMkLst>
          <pc:docMk/>
          <pc:sldMk cId="2264340331" sldId="352"/>
        </pc:sldMkLst>
        <pc:spChg chg="add del mod">
          <ac:chgData name="Michael Johnson" userId="29e5e5da8e65219c" providerId="LiveId" clId="{98F37264-A83F-48D4-81AC-A08F8C04BFC6}" dt="2025-02-19T22:47:40.398" v="9976" actId="1076"/>
          <ac:spMkLst>
            <pc:docMk/>
            <pc:sldMk cId="2264340331" sldId="352"/>
            <ac:spMk id="3" creationId="{515889BE-1C70-6893-5AB9-3892F6D6D10F}"/>
          </ac:spMkLst>
        </pc:spChg>
        <pc:spChg chg="mod ord">
          <ac:chgData name="Michael Johnson" userId="29e5e5da8e65219c" providerId="LiveId" clId="{98F37264-A83F-48D4-81AC-A08F8C04BFC6}" dt="2025-02-17T06:46:06.756" v="8750" actId="700"/>
          <ac:spMkLst>
            <pc:docMk/>
            <pc:sldMk cId="2264340331" sldId="352"/>
            <ac:spMk id="4" creationId="{79292787-6F42-DFC8-3D1D-FF688E2D1FB1}"/>
          </ac:spMkLst>
        </pc:spChg>
        <pc:spChg chg="add mod ord">
          <ac:chgData name="Michael Johnson" userId="29e5e5da8e65219c" providerId="LiveId" clId="{98F37264-A83F-48D4-81AC-A08F8C04BFC6}" dt="2025-02-17T06:46:27.830" v="8758" actId="167"/>
          <ac:spMkLst>
            <pc:docMk/>
            <pc:sldMk cId="2264340331" sldId="352"/>
            <ac:spMk id="7" creationId="{37A5FA58-72A0-9C6E-B692-6516E7B7F7EE}"/>
          </ac:spMkLst>
        </pc:spChg>
        <pc:spChg chg="add mod ord">
          <ac:chgData name="Michael Johnson" userId="29e5e5da8e65219c" providerId="LiveId" clId="{98F37264-A83F-48D4-81AC-A08F8C04BFC6}" dt="2025-02-19T22:50:19.585" v="9994" actId="207"/>
          <ac:spMkLst>
            <pc:docMk/>
            <pc:sldMk cId="2264340331" sldId="352"/>
            <ac:spMk id="8" creationId="{DD0CB9ED-93D3-6995-502E-5F938A49C30B}"/>
          </ac:spMkLst>
        </pc:spChg>
      </pc:sldChg>
      <pc:sldChg chg="delSp modSp add mod setBg delDesignElem">
        <pc:chgData name="Michael Johnson" userId="29e5e5da8e65219c" providerId="LiveId" clId="{98F37264-A83F-48D4-81AC-A08F8C04BFC6}" dt="2025-02-17T06:47:54.757" v="8787" actId="2711"/>
        <pc:sldMkLst>
          <pc:docMk/>
          <pc:sldMk cId="2168382784" sldId="353"/>
        </pc:sldMkLst>
        <pc:spChg chg="mod">
          <ac:chgData name="Michael Johnson" userId="29e5e5da8e65219c" providerId="LiveId" clId="{98F37264-A83F-48D4-81AC-A08F8C04BFC6}" dt="2025-02-17T06:47:54.757" v="8787" actId="2711"/>
          <ac:spMkLst>
            <pc:docMk/>
            <pc:sldMk cId="2168382784" sldId="353"/>
            <ac:spMk id="4" creationId="{0390CEE8-6613-11B7-0042-9F8452CD6CB3}"/>
          </ac:spMkLst>
        </pc:spChg>
      </pc:sldChg>
      <pc:sldChg chg="addSp delSp modSp new mod modClrScheme chgLayout">
        <pc:chgData name="Michael Johnson" userId="29e5e5da8e65219c" providerId="LiveId" clId="{98F37264-A83F-48D4-81AC-A08F8C04BFC6}" dt="2025-02-19T21:21:09.596" v="8962" actId="1076"/>
        <pc:sldMkLst>
          <pc:docMk/>
          <pc:sldMk cId="2515950370" sldId="354"/>
        </pc:sldMkLst>
        <pc:spChg chg="mod ord">
          <ac:chgData name="Michael Johnson" userId="29e5e5da8e65219c" providerId="LiveId" clId="{98F37264-A83F-48D4-81AC-A08F8C04BFC6}" dt="2025-02-19T21:17:43.405" v="8905" actId="700"/>
          <ac:spMkLst>
            <pc:docMk/>
            <pc:sldMk cId="2515950370" sldId="354"/>
            <ac:spMk id="5" creationId="{7A112523-B6B4-A11A-8A56-50032F925C22}"/>
          </ac:spMkLst>
        </pc:spChg>
        <pc:spChg chg="add mod ord">
          <ac:chgData name="Michael Johnson" userId="29e5e5da8e65219c" providerId="LiveId" clId="{98F37264-A83F-48D4-81AC-A08F8C04BFC6}" dt="2025-02-19T21:18:06.277" v="8940" actId="2711"/>
          <ac:spMkLst>
            <pc:docMk/>
            <pc:sldMk cId="2515950370" sldId="354"/>
            <ac:spMk id="6" creationId="{37733541-3C65-6D8E-21EE-FC6581B6387D}"/>
          </ac:spMkLst>
        </pc:spChg>
        <pc:spChg chg="add mod ord">
          <ac:chgData name="Michael Johnson" userId="29e5e5da8e65219c" providerId="LiveId" clId="{98F37264-A83F-48D4-81AC-A08F8C04BFC6}" dt="2025-02-19T21:20:39.888" v="8945" actId="122"/>
          <ac:spMkLst>
            <pc:docMk/>
            <pc:sldMk cId="2515950370" sldId="354"/>
            <ac:spMk id="7" creationId="{EA2EAA2E-997B-E42A-98BF-507EA254CD31}"/>
          </ac:spMkLst>
        </pc:spChg>
        <pc:spChg chg="add mod ord">
          <ac:chgData name="Michael Johnson" userId="29e5e5da8e65219c" providerId="LiveId" clId="{98F37264-A83F-48D4-81AC-A08F8C04BFC6}" dt="2025-02-19T21:20:41.876" v="8946" actId="122"/>
          <ac:spMkLst>
            <pc:docMk/>
            <pc:sldMk cId="2515950370" sldId="354"/>
            <ac:spMk id="9" creationId="{E2696C56-6B38-4E82-E78A-1455C6D5A1F6}"/>
          </ac:spMkLst>
        </pc:spChg>
        <pc:spChg chg="add mod">
          <ac:chgData name="Michael Johnson" userId="29e5e5da8e65219c" providerId="LiveId" clId="{98F37264-A83F-48D4-81AC-A08F8C04BFC6}" dt="2025-02-19T21:21:09.596" v="8962" actId="1076"/>
          <ac:spMkLst>
            <pc:docMk/>
            <pc:sldMk cId="2515950370" sldId="354"/>
            <ac:spMk id="15" creationId="{3612365A-BE5D-75CB-AA4B-4FD2DA36176D}"/>
          </ac:spMkLst>
        </pc:spChg>
        <pc:picChg chg="add mod ord">
          <ac:chgData name="Michael Johnson" userId="29e5e5da8e65219c" providerId="LiveId" clId="{98F37264-A83F-48D4-81AC-A08F8C04BFC6}" dt="2025-02-19T21:20:36.846" v="8944" actId="1076"/>
          <ac:picMkLst>
            <pc:docMk/>
            <pc:sldMk cId="2515950370" sldId="354"/>
            <ac:picMk id="12" creationId="{E241A89C-22A1-C371-B966-54BD846CBE2B}"/>
          </ac:picMkLst>
        </pc:picChg>
        <pc:picChg chg="add mod ord">
          <ac:chgData name="Michael Johnson" userId="29e5e5da8e65219c" providerId="LiveId" clId="{98F37264-A83F-48D4-81AC-A08F8C04BFC6}" dt="2025-02-19T21:20:30.683" v="8942" actId="22"/>
          <ac:picMkLst>
            <pc:docMk/>
            <pc:sldMk cId="2515950370" sldId="354"/>
            <ac:picMk id="14" creationId="{EEACA94A-A8F9-308F-70D3-A3F012D72D83}"/>
          </ac:picMkLst>
        </pc:picChg>
      </pc:sldChg>
      <pc:sldChg chg="addSp delSp modSp add mod">
        <pc:chgData name="Michael Johnson" userId="29e5e5da8e65219c" providerId="LiveId" clId="{98F37264-A83F-48D4-81AC-A08F8C04BFC6}" dt="2025-02-19T21:27:27.447" v="8977"/>
        <pc:sldMkLst>
          <pc:docMk/>
          <pc:sldMk cId="519443772" sldId="355"/>
        </pc:sldMkLst>
      </pc:sldChg>
      <pc:sldChg chg="addSp modSp add mod ord modTransition">
        <pc:chgData name="Michael Johnson" userId="29e5e5da8e65219c" providerId="LiveId" clId="{98F37264-A83F-48D4-81AC-A08F8C04BFC6}" dt="2025-02-19T22:18:06.617" v="9448"/>
        <pc:sldMkLst>
          <pc:docMk/>
          <pc:sldMk cId="1583095737" sldId="356"/>
        </pc:sldMkLst>
      </pc:sldChg>
      <pc:sldChg chg="new del">
        <pc:chgData name="Michael Johnson" userId="29e5e5da8e65219c" providerId="LiveId" clId="{98F37264-A83F-48D4-81AC-A08F8C04BFC6}" dt="2025-02-19T21:27:54.317" v="8980" actId="680"/>
        <pc:sldMkLst>
          <pc:docMk/>
          <pc:sldMk cId="3760587122" sldId="356"/>
        </pc:sldMkLst>
      </pc:sldChg>
      <pc:sldChg chg="modSp add mod">
        <pc:chgData name="Michael Johnson" userId="29e5e5da8e65219c" providerId="LiveId" clId="{98F37264-A83F-48D4-81AC-A08F8C04BFC6}" dt="2025-02-19T21:29:57.232" v="9003" actId="1076"/>
        <pc:sldMkLst>
          <pc:docMk/>
          <pc:sldMk cId="1002064545" sldId="357"/>
        </pc:sldMkLst>
      </pc:sldChg>
      <pc:sldChg chg="add del">
        <pc:chgData name="Michael Johnson" userId="29e5e5da8e65219c" providerId="LiveId" clId="{98F37264-A83F-48D4-81AC-A08F8C04BFC6}" dt="2025-02-19T21:29:12.389" v="8995" actId="2890"/>
        <pc:sldMkLst>
          <pc:docMk/>
          <pc:sldMk cId="3265077775" sldId="357"/>
        </pc:sldMkLst>
      </pc:sldChg>
      <pc:sldChg chg="modSp add mod">
        <pc:chgData name="Michael Johnson" userId="29e5e5da8e65219c" providerId="LiveId" clId="{98F37264-A83F-48D4-81AC-A08F8C04BFC6}" dt="2025-02-19T21:39:35.714" v="9113" actId="1076"/>
        <pc:sldMkLst>
          <pc:docMk/>
          <pc:sldMk cId="60787617" sldId="358"/>
        </pc:sldMkLst>
      </pc:sldChg>
      <pc:sldChg chg="modSp add mod">
        <pc:chgData name="Michael Johnson" userId="29e5e5da8e65219c" providerId="LiveId" clId="{98F37264-A83F-48D4-81AC-A08F8C04BFC6}" dt="2025-02-19T21:33:41.379" v="9055" actId="14100"/>
        <pc:sldMkLst>
          <pc:docMk/>
          <pc:sldMk cId="214652869" sldId="359"/>
        </pc:sldMkLst>
      </pc:sldChg>
      <pc:sldChg chg="add del">
        <pc:chgData name="Michael Johnson" userId="29e5e5da8e65219c" providerId="LiveId" clId="{98F37264-A83F-48D4-81AC-A08F8C04BFC6}" dt="2025-02-19T21:33:05.427" v="9040" actId="2890"/>
        <pc:sldMkLst>
          <pc:docMk/>
          <pc:sldMk cId="2588304788" sldId="360"/>
        </pc:sldMkLst>
      </pc:sldChg>
      <pc:sldChg chg="modSp add mod">
        <pc:chgData name="Michael Johnson" userId="29e5e5da8e65219c" providerId="LiveId" clId="{98F37264-A83F-48D4-81AC-A08F8C04BFC6}" dt="2025-02-19T21:34:56.618" v="9063" actId="14100"/>
        <pc:sldMkLst>
          <pc:docMk/>
          <pc:sldMk cId="3766636796" sldId="360"/>
        </pc:sldMkLst>
      </pc:sldChg>
      <pc:sldChg chg="modSp add mod">
        <pc:chgData name="Michael Johnson" userId="29e5e5da8e65219c" providerId="LiveId" clId="{98F37264-A83F-48D4-81AC-A08F8C04BFC6}" dt="2025-02-19T21:36:33.442" v="9076" actId="1076"/>
        <pc:sldMkLst>
          <pc:docMk/>
          <pc:sldMk cId="1153327962" sldId="361"/>
        </pc:sldMkLst>
      </pc:sldChg>
      <pc:sldChg chg="modSp add mod ord">
        <pc:chgData name="Michael Johnson" userId="29e5e5da8e65219c" providerId="LiveId" clId="{98F37264-A83F-48D4-81AC-A08F8C04BFC6}" dt="2025-02-19T21:38:18.669" v="9102" actId="1076"/>
        <pc:sldMkLst>
          <pc:docMk/>
          <pc:sldMk cId="788087173" sldId="362"/>
        </pc:sldMkLst>
      </pc:sldChg>
      <pc:sldChg chg="addSp modSp add mod ord">
        <pc:chgData name="Michael Johnson" userId="29e5e5da8e65219c" providerId="LiveId" clId="{98F37264-A83F-48D4-81AC-A08F8C04BFC6}" dt="2025-02-19T21:50:23.022" v="9202" actId="1076"/>
        <pc:sldMkLst>
          <pc:docMk/>
          <pc:sldMk cId="1222941436" sldId="363"/>
        </pc:sldMkLst>
      </pc:sldChg>
      <pc:sldChg chg="addSp delSp modSp add mod">
        <pc:chgData name="Michael Johnson" userId="29e5e5da8e65219c" providerId="LiveId" clId="{98F37264-A83F-48D4-81AC-A08F8C04BFC6}" dt="2025-02-19T21:46:43.388" v="9153" actId="1076"/>
        <pc:sldMkLst>
          <pc:docMk/>
          <pc:sldMk cId="768698473" sldId="364"/>
        </pc:sldMkLst>
      </pc:sldChg>
      <pc:sldChg chg="delSp modSp add del mod">
        <pc:chgData name="Michael Johnson" userId="29e5e5da8e65219c" providerId="LiveId" clId="{98F37264-A83F-48D4-81AC-A08F8C04BFC6}" dt="2025-02-19T21:48:08.543" v="9169" actId="2696"/>
        <pc:sldMkLst>
          <pc:docMk/>
          <pc:sldMk cId="528051624" sldId="365"/>
        </pc:sldMkLst>
      </pc:sldChg>
      <pc:sldChg chg="addSp delSp modSp add mod">
        <pc:chgData name="Michael Johnson" userId="29e5e5da8e65219c" providerId="LiveId" clId="{98F37264-A83F-48D4-81AC-A08F8C04BFC6}" dt="2025-02-19T21:53:12.954" v="9223" actId="14100"/>
        <pc:sldMkLst>
          <pc:docMk/>
          <pc:sldMk cId="4008273732" sldId="365"/>
        </pc:sldMkLst>
      </pc:sldChg>
      <pc:sldChg chg="add">
        <pc:chgData name="Michael Johnson" userId="29e5e5da8e65219c" providerId="LiveId" clId="{98F37264-A83F-48D4-81AC-A08F8C04BFC6}" dt="2025-02-19T21:54:47.967" v="9233" actId="2890"/>
        <pc:sldMkLst>
          <pc:docMk/>
          <pc:sldMk cId="619886168" sldId="366"/>
        </pc:sldMkLst>
      </pc:sldChg>
      <pc:sldChg chg="addSp modSp add mod">
        <pc:chgData name="Michael Johnson" userId="29e5e5da8e65219c" providerId="LiveId" clId="{98F37264-A83F-48D4-81AC-A08F8C04BFC6}" dt="2025-02-19T21:58:40.079" v="9268" actId="14100"/>
        <pc:sldMkLst>
          <pc:docMk/>
          <pc:sldMk cId="2271573651" sldId="367"/>
        </pc:sldMkLst>
      </pc:sldChg>
      <pc:sldChg chg="add del">
        <pc:chgData name="Michael Johnson" userId="29e5e5da8e65219c" providerId="LiveId" clId="{98F37264-A83F-48D4-81AC-A08F8C04BFC6}" dt="2025-02-19T21:55:34.040" v="9238" actId="2890"/>
        <pc:sldMkLst>
          <pc:docMk/>
          <pc:sldMk cId="4052313279" sldId="367"/>
        </pc:sldMkLst>
      </pc:sldChg>
      <pc:sldChg chg="addSp delSp modSp add mod modTransition">
        <pc:chgData name="Michael Johnson" userId="29e5e5da8e65219c" providerId="LiveId" clId="{98F37264-A83F-48D4-81AC-A08F8C04BFC6}" dt="2025-02-19T22:19:09.757" v="9453"/>
        <pc:sldMkLst>
          <pc:docMk/>
          <pc:sldMk cId="1738370689" sldId="368"/>
        </pc:sldMkLst>
      </pc:sldChg>
      <pc:sldChg chg="addSp modSp add mod">
        <pc:chgData name="Michael Johnson" userId="29e5e5da8e65219c" providerId="LiveId" clId="{98F37264-A83F-48D4-81AC-A08F8C04BFC6}" dt="2025-02-19T22:02:16.310" v="9312" actId="1076"/>
        <pc:sldMkLst>
          <pc:docMk/>
          <pc:sldMk cId="1959708605" sldId="369"/>
        </pc:sldMkLst>
      </pc:sldChg>
      <pc:sldChg chg="modSp add mod">
        <pc:chgData name="Michael Johnson" userId="29e5e5da8e65219c" providerId="LiveId" clId="{98F37264-A83F-48D4-81AC-A08F8C04BFC6}" dt="2025-02-19T22:03:16.562" v="9322" actId="14100"/>
        <pc:sldMkLst>
          <pc:docMk/>
          <pc:sldMk cId="3573376876" sldId="370"/>
        </pc:sldMkLst>
      </pc:sldChg>
      <pc:sldChg chg="modSp add mod">
        <pc:chgData name="Michael Johnson" userId="29e5e5da8e65219c" providerId="LiveId" clId="{98F37264-A83F-48D4-81AC-A08F8C04BFC6}" dt="2025-02-19T22:04:24.613" v="9338" actId="14100"/>
        <pc:sldMkLst>
          <pc:docMk/>
          <pc:sldMk cId="2278248291" sldId="371"/>
        </pc:sldMkLst>
      </pc:sldChg>
      <pc:sldChg chg="addSp modSp add mod ord">
        <pc:chgData name="Michael Johnson" userId="29e5e5da8e65219c" providerId="LiveId" clId="{98F37264-A83F-48D4-81AC-A08F8C04BFC6}" dt="2025-02-19T22:12:23.928" v="9436" actId="1076"/>
        <pc:sldMkLst>
          <pc:docMk/>
          <pc:sldMk cId="1421395746" sldId="372"/>
        </pc:sldMkLst>
      </pc:sldChg>
      <pc:sldChg chg="add ord">
        <pc:chgData name="Michael Johnson" userId="29e5e5da8e65219c" providerId="LiveId" clId="{98F37264-A83F-48D4-81AC-A08F8C04BFC6}" dt="2025-02-19T22:15:48.929" v="9439"/>
        <pc:sldMkLst>
          <pc:docMk/>
          <pc:sldMk cId="191703780" sldId="373"/>
        </pc:sldMkLst>
      </pc:sldChg>
      <pc:sldChg chg="addSp delSp modSp new mod setBg addAnim">
        <pc:chgData name="Michael Johnson" userId="29e5e5da8e65219c" providerId="LiveId" clId="{98F37264-A83F-48D4-81AC-A08F8C04BFC6}" dt="2025-02-19T22:23:57.493" v="9510" actId="207"/>
        <pc:sldMkLst>
          <pc:docMk/>
          <pc:sldMk cId="1189993393" sldId="374"/>
        </pc:sldMkLst>
        <pc:spChg chg="mod">
          <ac:chgData name="Michael Johnson" userId="29e5e5da8e65219c" providerId="LiveId" clId="{98F37264-A83F-48D4-81AC-A08F8C04BFC6}" dt="2025-02-19T22:23:27.426" v="9507" actId="26606"/>
          <ac:spMkLst>
            <pc:docMk/>
            <pc:sldMk cId="1189993393" sldId="374"/>
            <ac:spMk id="2" creationId="{4BDD1176-D094-67FA-33A2-2251D1BFD95C}"/>
          </ac:spMkLst>
        </pc:spChg>
        <pc:spChg chg="mod">
          <ac:chgData name="Michael Johnson" userId="29e5e5da8e65219c" providerId="LiveId" clId="{98F37264-A83F-48D4-81AC-A08F8C04BFC6}" dt="2025-02-19T22:23:27.426" v="9507" actId="26606"/>
          <ac:spMkLst>
            <pc:docMk/>
            <pc:sldMk cId="1189993393" sldId="374"/>
            <ac:spMk id="3" creationId="{11DB28D4-7476-83BA-3F20-2FE50DBB7779}"/>
          </ac:spMkLst>
        </pc:spChg>
        <pc:spChg chg="add mod">
          <ac:chgData name="Michael Johnson" userId="29e5e5da8e65219c" providerId="LiveId" clId="{98F37264-A83F-48D4-81AC-A08F8C04BFC6}" dt="2025-02-19T22:23:57.493" v="9510" actId="207"/>
          <ac:spMkLst>
            <pc:docMk/>
            <pc:sldMk cId="1189993393" sldId="374"/>
            <ac:spMk id="5" creationId="{4B1557B6-F0C0-F598-D110-35C25A6063B0}"/>
          </ac:spMkLst>
        </pc:spChg>
        <pc:spChg chg="add">
          <ac:chgData name="Michael Johnson" userId="29e5e5da8e65219c" providerId="LiveId" clId="{98F37264-A83F-48D4-81AC-A08F8C04BFC6}" dt="2025-02-19T22:23:27.426" v="9507" actId="26606"/>
          <ac:spMkLst>
            <pc:docMk/>
            <pc:sldMk cId="1189993393" sldId="374"/>
            <ac:spMk id="21" creationId="{9C6777B5-64F4-4200-B099-34168B69FE53}"/>
          </ac:spMkLst>
        </pc:spChg>
        <pc:spChg chg="add">
          <ac:chgData name="Michael Johnson" userId="29e5e5da8e65219c" providerId="LiveId" clId="{98F37264-A83F-48D4-81AC-A08F8C04BFC6}" dt="2025-02-19T22:23:27.426" v="9507" actId="26606"/>
          <ac:spMkLst>
            <pc:docMk/>
            <pc:sldMk cId="1189993393" sldId="374"/>
            <ac:spMk id="23" creationId="{9B37791B-B040-4694-BFDC-8DD132D86E8E}"/>
          </ac:spMkLst>
        </pc:spChg>
        <pc:picChg chg="add mod">
          <ac:chgData name="Michael Johnson" userId="29e5e5da8e65219c" providerId="LiveId" clId="{98F37264-A83F-48D4-81AC-A08F8C04BFC6}" dt="2025-02-19T22:23:27.426" v="9507" actId="26606"/>
          <ac:picMkLst>
            <pc:docMk/>
            <pc:sldMk cId="1189993393" sldId="374"/>
            <ac:picMk id="6" creationId="{3F51F070-7749-6D26-F1DE-BE7F4963097C}"/>
          </ac:picMkLst>
        </pc:picChg>
      </pc:sldChg>
      <pc:sldChg chg="addSp delSp modSp new mod ord setBg modClrScheme chgLayout">
        <pc:chgData name="Michael Johnson" userId="29e5e5da8e65219c" providerId="LiveId" clId="{98F37264-A83F-48D4-81AC-A08F8C04BFC6}" dt="2025-02-19T22:39:08.315" v="9890" actId="27636"/>
        <pc:sldMkLst>
          <pc:docMk/>
          <pc:sldMk cId="3235481178" sldId="375"/>
        </pc:sldMkLst>
        <pc:spChg chg="mod ord">
          <ac:chgData name="Michael Johnson" userId="29e5e5da8e65219c" providerId="LiveId" clId="{98F37264-A83F-48D4-81AC-A08F8C04BFC6}" dt="2025-02-19T22:39:02.086" v="9886" actId="14100"/>
          <ac:spMkLst>
            <pc:docMk/>
            <pc:sldMk cId="3235481178" sldId="375"/>
            <ac:spMk id="2" creationId="{ACD8A4A9-0BAD-D031-FB0F-8DE97B266397}"/>
          </ac:spMkLst>
        </pc:spChg>
        <pc:spChg chg="mod or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4" creationId="{D327A405-EC80-076A-FEDE-3EEF675775E4}"/>
          </ac:spMkLst>
        </pc:spChg>
        <pc:spChg chg="add mod ord">
          <ac:chgData name="Michael Johnson" userId="29e5e5da8e65219c" providerId="LiveId" clId="{98F37264-A83F-48D4-81AC-A08F8C04BFC6}" dt="2025-02-19T22:39:08.315" v="9890" actId="27636"/>
          <ac:spMkLst>
            <pc:docMk/>
            <pc:sldMk cId="3235481178" sldId="375"/>
            <ac:spMk id="6" creationId="{8F7AF83B-308C-771A-5678-BB250A1859DB}"/>
          </ac:spMkLst>
        </pc:spChg>
        <pc:spChg chg="ad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13" creationId="{0288C6B4-AFC3-407F-A595-EFFD38D4CCAF}"/>
          </ac:spMkLst>
        </pc:spChg>
        <pc:spChg chg="ad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15" creationId="{CF236821-17FE-429B-8D2C-08E13A64EA40}"/>
          </ac:spMkLst>
        </pc:spChg>
        <pc:spChg chg="ad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17" creationId="{C0BDBCD2-E081-43AB-9119-C55465E59757}"/>
          </ac:spMkLst>
        </pc:spChg>
        <pc:spChg chg="ad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19" creationId="{98E79BE4-34FE-485A-98A5-92CE8F7C4743}"/>
          </ac:spMkLst>
        </pc:spChg>
        <pc:spChg chg="add">
          <ac:chgData name="Michael Johnson" userId="29e5e5da8e65219c" providerId="LiveId" clId="{98F37264-A83F-48D4-81AC-A08F8C04BFC6}" dt="2025-02-19T22:38:44.826" v="9877" actId="26606"/>
          <ac:spMkLst>
            <pc:docMk/>
            <pc:sldMk cId="3235481178" sldId="375"/>
            <ac:spMk id="21" creationId="{7A5F0580-5EE9-419F-96EE-B6529EF6E7D0}"/>
          </ac:spMkLst>
        </pc:spChg>
        <pc:picChg chg="add mod ord">
          <ac:chgData name="Michael Johnson" userId="29e5e5da8e65219c" providerId="LiveId" clId="{98F37264-A83F-48D4-81AC-A08F8C04BFC6}" dt="2025-02-19T22:38:44.826" v="9877" actId="26606"/>
          <ac:picMkLst>
            <pc:docMk/>
            <pc:sldMk cId="3235481178" sldId="375"/>
            <ac:picMk id="8" creationId="{C773765A-C68B-6780-FCE5-667FA591919D}"/>
          </ac:picMkLst>
        </pc:picChg>
      </pc:sldChg>
      <pc:sldChg chg="modSp new mod ord">
        <pc:chgData name="Michael Johnson" userId="29e5e5da8e65219c" providerId="LiveId" clId="{98F37264-A83F-48D4-81AC-A08F8C04BFC6}" dt="2025-02-19T22:46:22.838" v="9958"/>
        <pc:sldMkLst>
          <pc:docMk/>
          <pc:sldMk cId="1620075801" sldId="376"/>
        </pc:sldMkLst>
        <pc:spChg chg="mod">
          <ac:chgData name="Michael Johnson" userId="29e5e5da8e65219c" providerId="LiveId" clId="{98F37264-A83F-48D4-81AC-A08F8C04BFC6}" dt="2025-02-19T22:31:03.404" v="9580" actId="20577"/>
          <ac:spMkLst>
            <pc:docMk/>
            <pc:sldMk cId="1620075801" sldId="376"/>
            <ac:spMk id="2" creationId="{6EFE7065-AC27-B58E-B4DB-AB0CE5BF45BB}"/>
          </ac:spMkLst>
        </pc:spChg>
        <pc:spChg chg="mod">
          <ac:chgData name="Michael Johnson" userId="29e5e5da8e65219c" providerId="LiveId" clId="{98F37264-A83F-48D4-81AC-A08F8C04BFC6}" dt="2025-02-19T22:30:46.637" v="9553" actId="20577"/>
          <ac:spMkLst>
            <pc:docMk/>
            <pc:sldMk cId="1620075801" sldId="376"/>
            <ac:spMk id="3" creationId="{A5927AB4-7853-74FF-6114-0D92EFDDD039}"/>
          </ac:spMkLst>
        </pc:spChg>
        <pc:spChg chg="mod">
          <ac:chgData name="Michael Johnson" userId="29e5e5da8e65219c" providerId="LiveId" clId="{98F37264-A83F-48D4-81AC-A08F8C04BFC6}" dt="2025-02-19T22:35:29.412" v="9737" actId="20577"/>
          <ac:spMkLst>
            <pc:docMk/>
            <pc:sldMk cId="1620075801" sldId="376"/>
            <ac:spMk id="4" creationId="{95B84536-F436-5B33-3C23-2D2C0E3A4A80}"/>
          </ac:spMkLst>
        </pc:spChg>
        <pc:spChg chg="mod">
          <ac:chgData name="Michael Johnson" userId="29e5e5da8e65219c" providerId="LiveId" clId="{98F37264-A83F-48D4-81AC-A08F8C04BFC6}" dt="2025-02-19T22:31:00.004" v="9577" actId="20577"/>
          <ac:spMkLst>
            <pc:docMk/>
            <pc:sldMk cId="1620075801" sldId="376"/>
            <ac:spMk id="5" creationId="{79E0B738-2ED7-E42D-1C90-4892961856E7}"/>
          </ac:spMkLst>
        </pc:spChg>
        <pc:spChg chg="mod">
          <ac:chgData name="Michael Johnson" userId="29e5e5da8e65219c" providerId="LiveId" clId="{98F37264-A83F-48D4-81AC-A08F8C04BFC6}" dt="2025-02-19T22:35:12.219" v="9734" actId="6549"/>
          <ac:spMkLst>
            <pc:docMk/>
            <pc:sldMk cId="1620075801" sldId="376"/>
            <ac:spMk id="6" creationId="{EC2F0C5C-7CB5-1DC9-7755-7423D87DAA1B}"/>
          </ac:spMkLst>
        </pc:spChg>
      </pc:sldChg>
      <pc:sldChg chg="addSp delSp modSp new mod setBg modClrScheme chgLayout">
        <pc:chgData name="Michael Johnson" userId="29e5e5da8e65219c" providerId="LiveId" clId="{98F37264-A83F-48D4-81AC-A08F8C04BFC6}" dt="2025-02-19T22:42:57.238" v="9941" actId="732"/>
        <pc:sldMkLst>
          <pc:docMk/>
          <pc:sldMk cId="1148426616" sldId="377"/>
        </pc:sldMkLst>
        <pc:spChg chg="add mod ord">
          <ac:chgData name="Michael Johnson" userId="29e5e5da8e65219c" providerId="LiveId" clId="{98F37264-A83F-48D4-81AC-A08F8C04BFC6}" dt="2025-02-19T22:40:38.434" v="9912" actId="27636"/>
          <ac:spMkLst>
            <pc:docMk/>
            <pc:sldMk cId="1148426616" sldId="377"/>
            <ac:spMk id="4" creationId="{E3541967-7C2D-BF28-D92D-B52FD64D4132}"/>
          </ac:spMkLst>
        </pc:spChg>
        <pc:spChg chg="add">
          <ac:chgData name="Michael Johnson" userId="29e5e5da8e65219c" providerId="LiveId" clId="{98F37264-A83F-48D4-81AC-A08F8C04BFC6}" dt="2025-02-19T22:40:38.427" v="9911" actId="26606"/>
          <ac:spMkLst>
            <pc:docMk/>
            <pc:sldMk cId="1148426616" sldId="377"/>
            <ac:spMk id="14" creationId="{19D32F93-50AC-4C46-A5DB-291C60DDB7BD}"/>
          </ac:spMkLst>
        </pc:spChg>
        <pc:spChg chg="add">
          <ac:chgData name="Michael Johnson" userId="29e5e5da8e65219c" providerId="LiveId" clId="{98F37264-A83F-48D4-81AC-A08F8C04BFC6}" dt="2025-02-19T22:40:38.427" v="9911" actId="26606"/>
          <ac:spMkLst>
            <pc:docMk/>
            <pc:sldMk cId="1148426616" sldId="377"/>
            <ac:spMk id="16" creationId="{827DC2C4-B485-428A-BF4A-472D2967F47F}"/>
          </ac:spMkLst>
        </pc:spChg>
        <pc:spChg chg="add">
          <ac:chgData name="Michael Johnson" userId="29e5e5da8e65219c" providerId="LiveId" clId="{98F37264-A83F-48D4-81AC-A08F8C04BFC6}" dt="2025-02-19T22:40:38.427" v="9911" actId="26606"/>
          <ac:spMkLst>
            <pc:docMk/>
            <pc:sldMk cId="1148426616" sldId="377"/>
            <ac:spMk id="18" creationId="{EE04B5EB-F158-4507-90DD-BD23620C7CC9}"/>
          </ac:spMkLst>
        </pc:spChg>
        <pc:picChg chg="add mod ord">
          <ac:chgData name="Michael Johnson" userId="29e5e5da8e65219c" providerId="LiveId" clId="{98F37264-A83F-48D4-81AC-A08F8C04BFC6}" dt="2025-02-19T22:40:55.524" v="9915" actId="1076"/>
          <ac:picMkLst>
            <pc:docMk/>
            <pc:sldMk cId="1148426616" sldId="377"/>
            <ac:picMk id="9" creationId="{BD70A6EC-73B8-CB14-3042-F5B8611989EB}"/>
          </ac:picMkLst>
        </pc:picChg>
        <pc:picChg chg="add mod modCrop">
          <ac:chgData name="Michael Johnson" userId="29e5e5da8e65219c" providerId="LiveId" clId="{98F37264-A83F-48D4-81AC-A08F8C04BFC6}" dt="2025-02-19T22:42:57.238" v="9941" actId="732"/>
          <ac:picMkLst>
            <pc:docMk/>
            <pc:sldMk cId="1148426616" sldId="377"/>
            <ac:picMk id="11" creationId="{4848869D-B121-2E09-3315-CB0F4C579392}"/>
          </ac:picMkLst>
        </pc:picChg>
      </pc:sldChg>
      <pc:sldChg chg="addSp delSp modSp add mod modTransition">
        <pc:chgData name="Michael Johnson" userId="29e5e5da8e65219c" providerId="LiveId" clId="{98F37264-A83F-48D4-81AC-A08F8C04BFC6}" dt="2025-02-19T22:44:15.655" v="9956"/>
        <pc:sldMkLst>
          <pc:docMk/>
          <pc:sldMk cId="69603342" sldId="378"/>
        </pc:sldMkLst>
        <pc:spChg chg="add mod">
          <ac:chgData name="Michael Johnson" userId="29e5e5da8e65219c" providerId="LiveId" clId="{98F37264-A83F-48D4-81AC-A08F8C04BFC6}" dt="2025-02-19T22:44:01.979" v="9955" actId="1582"/>
          <ac:spMkLst>
            <pc:docMk/>
            <pc:sldMk cId="69603342" sldId="378"/>
            <ac:spMk id="3" creationId="{2FF07FB9-C976-135C-5088-69E9E3B4B112}"/>
          </ac:spMkLst>
        </pc:spChg>
        <pc:picChg chg="mod">
          <ac:chgData name="Michael Johnson" userId="29e5e5da8e65219c" providerId="LiveId" clId="{98F37264-A83F-48D4-81AC-A08F8C04BFC6}" dt="2025-02-19T22:43:09.743" v="9943" actId="14100"/>
          <ac:picMkLst>
            <pc:docMk/>
            <pc:sldMk cId="69603342" sldId="378"/>
            <ac:picMk id="11" creationId="{51473B69-2D5A-68A3-F415-74433F0F223B}"/>
          </ac:picMkLst>
        </pc:picChg>
      </pc:sldChg>
      <pc:sldChg chg="addSp delSp modSp add del mod modTransition">
        <pc:chgData name="Michael Johnson" userId="29e5e5da8e65219c" providerId="LiveId" clId="{98F37264-A83F-48D4-81AC-A08F8C04BFC6}" dt="2025-02-19T22:42:36.479" v="9938" actId="2696"/>
        <pc:sldMkLst>
          <pc:docMk/>
          <pc:sldMk cId="1670039237" sldId="378"/>
        </pc:sldMkLst>
      </pc:sldChg>
      <pc:sldMasterChg chg="modSp mod modSldLayout">
        <pc:chgData name="Michael Johnson" userId="29e5e5da8e65219c" providerId="LiveId" clId="{98F37264-A83F-48D4-81AC-A08F8C04BFC6}" dt="2025-02-17T04:08:22.658" v="4082" actId="122"/>
        <pc:sldMasterMkLst>
          <pc:docMk/>
          <pc:sldMasterMk cId="600061172" sldId="2147483648"/>
        </pc:sldMasterMkLst>
        <pc:spChg chg="mod">
          <ac:chgData name="Michael Johnson" userId="29e5e5da8e65219c" providerId="LiveId" clId="{98F37264-A83F-48D4-81AC-A08F8C04BFC6}" dt="2025-02-16T20:14:47.383" v="9" actId="14100"/>
          <ac:spMkLst>
            <pc:docMk/>
            <pc:sldMasterMk cId="600061172" sldId="2147483648"/>
            <ac:spMk id="2" creationId="{9807F7F5-5AAE-B53E-D4AD-65001B4E7411}"/>
          </ac:spMkLst>
        </pc:spChg>
        <pc:spChg chg="mod">
          <ac:chgData name="Michael Johnson" userId="29e5e5da8e65219c" providerId="LiveId" clId="{98F37264-A83F-48D4-81AC-A08F8C04BFC6}" dt="2025-02-16T20:14:56.023" v="10" actId="14100"/>
          <ac:spMkLst>
            <pc:docMk/>
            <pc:sldMasterMk cId="600061172" sldId="2147483648"/>
            <ac:spMk id="3" creationId="{CAFEB88E-8D35-7235-64DB-897723ADBD04}"/>
          </ac:spMkLst>
        </pc:spChg>
        <pc:spChg chg="mod">
          <ac:chgData name="Michael Johnson" userId="29e5e5da8e65219c" providerId="LiveId" clId="{98F37264-A83F-48D4-81AC-A08F8C04BFC6}" dt="2025-02-16T20:15:25.807" v="14" actId="14100"/>
          <ac:spMkLst>
            <pc:docMk/>
            <pc:sldMasterMk cId="600061172" sldId="2147483648"/>
            <ac:spMk id="4" creationId="{59DC9CAB-B212-BD1D-D5A1-A872A6188BF7}"/>
          </ac:spMkLst>
        </pc:spChg>
        <pc:spChg chg="mod">
          <ac:chgData name="Michael Johnson" userId="29e5e5da8e65219c" providerId="LiveId" clId="{98F37264-A83F-48D4-81AC-A08F8C04BFC6}" dt="2025-02-16T20:15:19.510" v="12" actId="1076"/>
          <ac:spMkLst>
            <pc:docMk/>
            <pc:sldMasterMk cId="600061172" sldId="2147483648"/>
            <ac:spMk id="5" creationId="{F8B14424-227A-D46A-5F37-E42E3B58571D}"/>
          </ac:spMkLst>
        </pc:spChg>
        <pc:spChg chg="mod">
          <ac:chgData name="Michael Johnson" userId="29e5e5da8e65219c" providerId="LiveId" clId="{98F37264-A83F-48D4-81AC-A08F8C04BFC6}" dt="2025-02-16T20:15:39.326" v="17" actId="14100"/>
          <ac:spMkLst>
            <pc:docMk/>
            <pc:sldMasterMk cId="600061172" sldId="2147483648"/>
            <ac:spMk id="6" creationId="{BC5F5466-6193-B4B7-B1EE-237E3C4CC182}"/>
          </ac:spMkLst>
        </pc:spChg>
        <pc:sldLayoutChg chg="modSp mod">
          <pc:chgData name="Michael Johnson" userId="29e5e5da8e65219c" providerId="LiveId" clId="{98F37264-A83F-48D4-81AC-A08F8C04BFC6}" dt="2025-02-17T04:08:22.658" v="4082" actId="122"/>
          <pc:sldLayoutMkLst>
            <pc:docMk/>
            <pc:sldMasterMk cId="600061172" sldId="2147483648"/>
            <pc:sldLayoutMk cId="4012624626" sldId="2147483651"/>
          </pc:sldLayoutMkLst>
          <pc:spChg chg="mod">
            <ac:chgData name="Michael Johnson" userId="29e5e5da8e65219c" providerId="LiveId" clId="{98F37264-A83F-48D4-81AC-A08F8C04BFC6}" dt="2025-02-17T04:08:22.658" v="4082" actId="122"/>
            <ac:spMkLst>
              <pc:docMk/>
              <pc:sldMasterMk cId="600061172" sldId="2147483648"/>
              <pc:sldLayoutMk cId="4012624626" sldId="2147483651"/>
              <ac:spMk id="2" creationId="{97AD95D1-1977-1337-2EF8-C463FDA0317D}"/>
            </ac:spMkLst>
          </pc:spChg>
          <pc:spChg chg="mod">
            <ac:chgData name="Michael Johnson" userId="29e5e5da8e65219c" providerId="LiveId" clId="{98F37264-A83F-48D4-81AC-A08F8C04BFC6}" dt="2025-02-16T20:16:11.646" v="19" actId="1076"/>
            <ac:spMkLst>
              <pc:docMk/>
              <pc:sldMasterMk cId="600061172" sldId="2147483648"/>
              <pc:sldLayoutMk cId="4012624626" sldId="2147483651"/>
              <ac:spMk id="3" creationId="{09990E3B-985B-C021-2A4B-D53F28D28B43}"/>
            </ac:spMkLst>
          </pc:spChg>
        </pc:sldLayoutChg>
        <pc:sldLayoutChg chg="modSp mod">
          <pc:chgData name="Michael Johnson" userId="29e5e5da8e65219c" providerId="LiveId" clId="{98F37264-A83F-48D4-81AC-A08F8C04BFC6}" dt="2025-02-16T20:16:28.550" v="21" actId="14100"/>
          <pc:sldLayoutMkLst>
            <pc:docMk/>
            <pc:sldMasterMk cId="600061172" sldId="2147483648"/>
            <pc:sldLayoutMk cId="3733855709" sldId="2147483652"/>
          </pc:sldLayoutMkLst>
          <pc:spChg chg="mod">
            <ac:chgData name="Michael Johnson" userId="29e5e5da8e65219c" providerId="LiveId" clId="{98F37264-A83F-48D4-81AC-A08F8C04BFC6}" dt="2025-02-16T20:16:24.102" v="20" actId="14100"/>
            <ac:spMkLst>
              <pc:docMk/>
              <pc:sldMasterMk cId="600061172" sldId="2147483648"/>
              <pc:sldLayoutMk cId="3733855709" sldId="2147483652"/>
              <ac:spMk id="3" creationId="{E7170783-568A-55D5-597F-7D7BF8B14989}"/>
            </ac:spMkLst>
          </pc:spChg>
          <pc:spChg chg="mod">
            <ac:chgData name="Michael Johnson" userId="29e5e5da8e65219c" providerId="LiveId" clId="{98F37264-A83F-48D4-81AC-A08F8C04BFC6}" dt="2025-02-16T20:16:28.550" v="21" actId="14100"/>
            <ac:spMkLst>
              <pc:docMk/>
              <pc:sldMasterMk cId="600061172" sldId="2147483648"/>
              <pc:sldLayoutMk cId="3733855709" sldId="2147483652"/>
              <ac:spMk id="4" creationId="{3A828359-66F2-3B35-A33F-28152610EF43}"/>
            </ac:spMkLst>
          </pc:spChg>
        </pc:sldLayoutChg>
        <pc:sldLayoutChg chg="modSp mod">
          <pc:chgData name="Michael Johnson" userId="29e5e5da8e65219c" providerId="LiveId" clId="{98F37264-A83F-48D4-81AC-A08F8C04BFC6}" dt="2025-02-16T20:16:39.486" v="23" actId="14100"/>
          <pc:sldLayoutMkLst>
            <pc:docMk/>
            <pc:sldMasterMk cId="600061172" sldId="2147483648"/>
            <pc:sldLayoutMk cId="854579860" sldId="2147483653"/>
          </pc:sldLayoutMkLst>
          <pc:spChg chg="mod">
            <ac:chgData name="Michael Johnson" userId="29e5e5da8e65219c" providerId="LiveId" clId="{98F37264-A83F-48D4-81AC-A08F8C04BFC6}" dt="2025-02-16T20:16:35.463" v="22" actId="14100"/>
            <ac:spMkLst>
              <pc:docMk/>
              <pc:sldMasterMk cId="600061172" sldId="2147483648"/>
              <pc:sldLayoutMk cId="854579860" sldId="2147483653"/>
              <ac:spMk id="4" creationId="{537232F4-4D3C-2A42-96F6-50AF73118975}"/>
            </ac:spMkLst>
          </pc:spChg>
          <pc:spChg chg="mod">
            <ac:chgData name="Michael Johnson" userId="29e5e5da8e65219c" providerId="LiveId" clId="{98F37264-A83F-48D4-81AC-A08F8C04BFC6}" dt="2025-02-16T20:16:39.486" v="23" actId="14100"/>
            <ac:spMkLst>
              <pc:docMk/>
              <pc:sldMasterMk cId="600061172" sldId="2147483648"/>
              <pc:sldLayoutMk cId="854579860" sldId="2147483653"/>
              <ac:spMk id="6" creationId="{AD29C5FD-ECA3-3E21-88AA-6CFC956BB65F}"/>
            </ac:spMkLst>
          </pc:spChg>
        </pc:sldLayoutChg>
        <pc:sldLayoutChg chg="modSp mod">
          <pc:chgData name="Michael Johnson" userId="29e5e5da8e65219c" providerId="LiveId" clId="{98F37264-A83F-48D4-81AC-A08F8C04BFC6}" dt="2025-02-16T20:17:06.150" v="25" actId="14100"/>
          <pc:sldLayoutMkLst>
            <pc:docMk/>
            <pc:sldMasterMk cId="600061172" sldId="2147483648"/>
            <pc:sldLayoutMk cId="2090400383" sldId="2147483659"/>
          </pc:sldLayoutMkLst>
          <pc:spChg chg="mod">
            <ac:chgData name="Michael Johnson" userId="29e5e5da8e65219c" providerId="LiveId" clId="{98F37264-A83F-48D4-81AC-A08F8C04BFC6}" dt="2025-02-16T20:17:01.967" v="24" actId="14100"/>
            <ac:spMkLst>
              <pc:docMk/>
              <pc:sldMasterMk cId="600061172" sldId="2147483648"/>
              <pc:sldLayoutMk cId="2090400383" sldId="2147483659"/>
              <ac:spMk id="2" creationId="{4E054407-187D-83E3-026F-C31423C966F9}"/>
            </ac:spMkLst>
          </pc:spChg>
          <pc:spChg chg="mod">
            <ac:chgData name="Michael Johnson" userId="29e5e5da8e65219c" providerId="LiveId" clId="{98F37264-A83F-48D4-81AC-A08F8C04BFC6}" dt="2025-02-16T20:17:06.150" v="25" actId="14100"/>
            <ac:spMkLst>
              <pc:docMk/>
              <pc:sldMasterMk cId="600061172" sldId="2147483648"/>
              <pc:sldLayoutMk cId="2090400383" sldId="2147483659"/>
              <ac:spMk id="3" creationId="{0AF682A7-614C-6210-9674-CFF3CF708A19}"/>
            </ac:spMkLst>
          </pc:spChg>
        </pc:sldLayoutChg>
      </pc:sldMasterChg>
    </pc:docChg>
  </pc:docChgLst>
  <pc:docChgLst>
    <pc:chgData name="Michael Johnson" userId="29e5e5da8e65219c" providerId="LiveId" clId="{4AAF87D9-2A34-4908-8400-4E0D9FDB20C4}"/>
    <pc:docChg chg="undo custSel addSld modSld sldOrd modSection">
      <pc:chgData name="Michael Johnson" userId="29e5e5da8e65219c" providerId="LiveId" clId="{4AAF87D9-2A34-4908-8400-4E0D9FDB20C4}" dt="2025-02-20T19:42:05.193" v="153" actId="26606"/>
      <pc:docMkLst>
        <pc:docMk/>
      </pc:docMkLst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2819337859" sldId="256"/>
        </pc:sldMkLst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1304892572" sldId="257"/>
        </pc:sldMkLst>
      </pc:sldChg>
      <pc:sldChg chg="modSp modTransition modAnim">
        <pc:chgData name="Michael Johnson" userId="29e5e5da8e65219c" providerId="LiveId" clId="{4AAF87D9-2A34-4908-8400-4E0D9FDB20C4}" dt="2025-02-17T18:21:22.334" v="72"/>
        <pc:sldMkLst>
          <pc:docMk/>
          <pc:sldMk cId="2979531264" sldId="258"/>
        </pc:sldMkLst>
        <pc:spChg chg="mod">
          <ac:chgData name="Michael Johnson" userId="29e5e5da8e65219c" providerId="LiveId" clId="{4AAF87D9-2A34-4908-8400-4E0D9FDB20C4}" dt="2025-02-17T18:17:06.765" v="71" actId="20577"/>
          <ac:spMkLst>
            <pc:docMk/>
            <pc:sldMk cId="2979531264" sldId="258"/>
            <ac:spMk id="3" creationId="{2CCBA6FC-61B5-8226-7736-9085ADD5AB36}"/>
          </ac:spMkLst>
        </pc:spChg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3478263394" sldId="259"/>
        </pc:sldMkLst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2309143108" sldId="260"/>
        </pc:sldMkLst>
      </pc:sldChg>
      <pc:sldChg chg="modTransition">
        <pc:chgData name="Michael Johnson" userId="29e5e5da8e65219c" providerId="LiveId" clId="{4AAF87D9-2A34-4908-8400-4E0D9FDB20C4}" dt="2025-02-17T20:02:09.963" v="75"/>
        <pc:sldMkLst>
          <pc:docMk/>
          <pc:sldMk cId="1902877441" sldId="263"/>
        </pc:sldMkLst>
      </pc:sldChg>
      <pc:sldChg chg="modTransition">
        <pc:chgData name="Michael Johnson" userId="29e5e5da8e65219c" providerId="LiveId" clId="{4AAF87D9-2A34-4908-8400-4E0D9FDB20C4}" dt="2025-02-17T18:22:21.003" v="74"/>
        <pc:sldMkLst>
          <pc:docMk/>
          <pc:sldMk cId="152739013" sldId="264"/>
        </pc:sldMkLst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1510431182" sldId="265"/>
        </pc:sldMkLst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1693183952" sldId="266"/>
        </pc:sldMkLst>
      </pc:sldChg>
      <pc:sldChg chg="ord">
        <pc:chgData name="Michael Johnson" userId="29e5e5da8e65219c" providerId="LiveId" clId="{4AAF87D9-2A34-4908-8400-4E0D9FDB20C4}" dt="2025-02-17T20:07:56.060" v="77"/>
        <pc:sldMkLst>
          <pc:docMk/>
          <pc:sldMk cId="2841141012" sldId="295"/>
        </pc:sldMkLst>
      </pc:sldChg>
      <pc:sldChg chg="modTransition">
        <pc:chgData name="Michael Johnson" userId="29e5e5da8e65219c" providerId="LiveId" clId="{4AAF87D9-2A34-4908-8400-4E0D9FDB20C4}" dt="2025-02-17T18:21:22.334" v="72"/>
        <pc:sldMkLst>
          <pc:docMk/>
          <pc:sldMk cId="3397419338" sldId="297"/>
        </pc:sldMkLst>
      </pc:sldChg>
      <pc:sldChg chg="modSp mod">
        <pc:chgData name="Michael Johnson" userId="29e5e5da8e65219c" providerId="LiveId" clId="{4AAF87D9-2A34-4908-8400-4E0D9FDB20C4}" dt="2025-02-17T20:17:57.678" v="79" actId="20577"/>
        <pc:sldMkLst>
          <pc:docMk/>
          <pc:sldMk cId="2038200779" sldId="319"/>
        </pc:sldMkLst>
      </pc:sldChg>
      <pc:sldChg chg="modSp mod">
        <pc:chgData name="Michael Johnson" userId="29e5e5da8e65219c" providerId="LiveId" clId="{4AAF87D9-2A34-4908-8400-4E0D9FDB20C4}" dt="2025-02-17T20:27:42.972" v="123" actId="20577"/>
        <pc:sldMkLst>
          <pc:docMk/>
          <pc:sldMk cId="1853119271" sldId="320"/>
        </pc:sldMkLst>
        <pc:spChg chg="mod">
          <ac:chgData name="Michael Johnson" userId="29e5e5da8e65219c" providerId="LiveId" clId="{4AAF87D9-2A34-4908-8400-4E0D9FDB20C4}" dt="2025-02-17T20:27:42.972" v="123" actId="20577"/>
          <ac:spMkLst>
            <pc:docMk/>
            <pc:sldMk cId="1853119271" sldId="320"/>
            <ac:spMk id="3" creationId="{9BF69033-C370-715C-049F-6F0484E9A6BC}"/>
          </ac:spMkLst>
        </pc:spChg>
      </pc:sldChg>
      <pc:sldChg chg="addSp delSp modSp new mod">
        <pc:chgData name="Michael Johnson" userId="29e5e5da8e65219c" providerId="LiveId" clId="{4AAF87D9-2A34-4908-8400-4E0D9FDB20C4}" dt="2025-02-20T19:40:40.034" v="141" actId="14100"/>
        <pc:sldMkLst>
          <pc:docMk/>
          <pc:sldMk cId="1271102846" sldId="379"/>
        </pc:sldMkLst>
      </pc:sldChg>
      <pc:sldChg chg="addSp delSp modSp new mod setBg">
        <pc:chgData name="Michael Johnson" userId="29e5e5da8e65219c" providerId="LiveId" clId="{4AAF87D9-2A34-4908-8400-4E0D9FDB20C4}" dt="2025-02-20T19:40:30.720" v="140" actId="26606"/>
        <pc:sldMkLst>
          <pc:docMk/>
          <pc:sldMk cId="2120430790" sldId="380"/>
        </pc:sldMkLst>
      </pc:sldChg>
      <pc:sldChg chg="addSp delSp modSp new mod setBg">
        <pc:chgData name="Michael Johnson" userId="29e5e5da8e65219c" providerId="LiveId" clId="{4AAF87D9-2A34-4908-8400-4E0D9FDB20C4}" dt="2025-02-20T19:41:38.134" v="148" actId="18131"/>
        <pc:sldMkLst>
          <pc:docMk/>
          <pc:sldMk cId="2323147748" sldId="381"/>
        </pc:sldMkLst>
        <pc:spChg chg="mod">
          <ac:chgData name="Michael Johnson" userId="29e5e5da8e65219c" providerId="LiveId" clId="{4AAF87D9-2A34-4908-8400-4E0D9FDB20C4}" dt="2025-02-20T19:41:23.583" v="146" actId="26606"/>
          <ac:spMkLst>
            <pc:docMk/>
            <pc:sldMk cId="2323147748" sldId="381"/>
            <ac:spMk id="4" creationId="{EE3B7814-22BD-756D-CA14-53890329D23C}"/>
          </ac:spMkLst>
        </pc:spChg>
        <pc:spChg chg="add">
          <ac:chgData name="Michael Johnson" userId="29e5e5da8e65219c" providerId="LiveId" clId="{4AAF87D9-2A34-4908-8400-4E0D9FDB20C4}" dt="2025-02-20T19:41:23.583" v="146" actId="26606"/>
          <ac:spMkLst>
            <pc:docMk/>
            <pc:sldMk cId="2323147748" sldId="381"/>
            <ac:spMk id="11" creationId="{42A4FC2C-047E-45A5-965D-8E1E3BF09BC6}"/>
          </ac:spMkLst>
        </pc:spChg>
        <pc:picChg chg="add mod modCrop">
          <ac:chgData name="Michael Johnson" userId="29e5e5da8e65219c" providerId="LiveId" clId="{4AAF87D9-2A34-4908-8400-4E0D9FDB20C4}" dt="2025-02-20T19:41:38.134" v="148" actId="18131"/>
          <ac:picMkLst>
            <pc:docMk/>
            <pc:sldMk cId="2323147748" sldId="381"/>
            <ac:picMk id="6" creationId="{CE139256-3DFE-0024-DEF6-70C6DD2B6E0D}"/>
          </ac:picMkLst>
        </pc:picChg>
      </pc:sldChg>
      <pc:sldChg chg="addSp delSp modSp new mod setBg">
        <pc:chgData name="Michael Johnson" userId="29e5e5da8e65219c" providerId="LiveId" clId="{4AAF87D9-2A34-4908-8400-4E0D9FDB20C4}" dt="2025-02-20T19:42:05.193" v="153" actId="26606"/>
        <pc:sldMkLst>
          <pc:docMk/>
          <pc:sldMk cId="4044189834" sldId="382"/>
        </pc:sldMkLst>
        <pc:spChg chg="mod">
          <ac:chgData name="Michael Johnson" userId="29e5e5da8e65219c" providerId="LiveId" clId="{4AAF87D9-2A34-4908-8400-4E0D9FDB20C4}" dt="2025-02-20T19:42:05.193" v="153" actId="26606"/>
          <ac:spMkLst>
            <pc:docMk/>
            <pc:sldMk cId="4044189834" sldId="382"/>
            <ac:spMk id="4" creationId="{B9A7CEC9-9137-2A57-E5A2-5430C8DF9354}"/>
          </ac:spMkLst>
        </pc:spChg>
        <pc:spChg chg="add">
          <ac:chgData name="Michael Johnson" userId="29e5e5da8e65219c" providerId="LiveId" clId="{4AAF87D9-2A34-4908-8400-4E0D9FDB20C4}" dt="2025-02-20T19:42:05.193" v="153" actId="26606"/>
          <ac:spMkLst>
            <pc:docMk/>
            <pc:sldMk cId="4044189834" sldId="382"/>
            <ac:spMk id="11" creationId="{42A4FC2C-047E-45A5-965D-8E1E3BF09BC6}"/>
          </ac:spMkLst>
        </pc:spChg>
        <pc:picChg chg="add mod">
          <ac:chgData name="Michael Johnson" userId="29e5e5da8e65219c" providerId="LiveId" clId="{4AAF87D9-2A34-4908-8400-4E0D9FDB20C4}" dt="2025-02-20T19:42:05.193" v="153" actId="26606"/>
          <ac:picMkLst>
            <pc:docMk/>
            <pc:sldMk cId="4044189834" sldId="382"/>
            <ac:picMk id="6" creationId="{0A66284E-FE30-41C8-1DEE-E535EF83F77F}"/>
          </ac:picMkLst>
        </pc:picChg>
      </pc:sldChg>
    </pc:docChg>
  </pc:docChgLst>
  <pc:docChgLst>
    <pc:chgData name="Michael Johnson" userId="29e5e5da8e65219c" providerId="LiveId" clId="{F886196C-300E-4E45-9003-5409BEF7A1AE}"/>
    <pc:docChg chg="undo custSel addSld delSld modSld delMainMaster delSection modSection">
      <pc:chgData name="Michael Johnson" userId="29e5e5da8e65219c" providerId="LiveId" clId="{F886196C-300E-4E45-9003-5409BEF7A1AE}" dt="2025-04-05T18:24:19.560" v="515" actId="313"/>
      <pc:docMkLst>
        <pc:docMk/>
      </pc:docMkLst>
      <pc:sldChg chg="modSp mod">
        <pc:chgData name="Michael Johnson" userId="29e5e5da8e65219c" providerId="LiveId" clId="{F886196C-300E-4E45-9003-5409BEF7A1AE}" dt="2025-04-05T18:13:02.726" v="25" actId="20577"/>
        <pc:sldMkLst>
          <pc:docMk/>
          <pc:sldMk cId="2819337859" sldId="256"/>
        </pc:sldMkLst>
        <pc:spChg chg="mod">
          <ac:chgData name="Michael Johnson" userId="29e5e5da8e65219c" providerId="LiveId" clId="{F886196C-300E-4E45-9003-5409BEF7A1AE}" dt="2025-04-05T18:12:44.770" v="15" actId="2711"/>
          <ac:spMkLst>
            <pc:docMk/>
            <pc:sldMk cId="2819337859" sldId="256"/>
            <ac:spMk id="2" creationId="{CD89DDF2-D492-97AD-49D8-E90BCF1B6329}"/>
          </ac:spMkLst>
        </pc:spChg>
        <pc:spChg chg="mod">
          <ac:chgData name="Michael Johnson" userId="29e5e5da8e65219c" providerId="LiveId" clId="{F886196C-300E-4E45-9003-5409BEF7A1AE}" dt="2025-04-05T18:13:02.726" v="25" actId="20577"/>
          <ac:spMkLst>
            <pc:docMk/>
            <pc:sldMk cId="2819337859" sldId="256"/>
            <ac:spMk id="3" creationId="{1EE39378-F9FF-8F9E-0111-5137A04716D1}"/>
          </ac:spMkLst>
        </pc:spChg>
      </pc:sldChg>
      <pc:sldChg chg="del">
        <pc:chgData name="Michael Johnson" userId="29e5e5da8e65219c" providerId="LiveId" clId="{F886196C-300E-4E45-9003-5409BEF7A1AE}" dt="2025-04-05T18:17:41.641" v="418" actId="47"/>
        <pc:sldMkLst>
          <pc:docMk/>
          <pc:sldMk cId="3478263394" sldId="259"/>
        </pc:sldMkLst>
      </pc:sldChg>
      <pc:sldChg chg="del">
        <pc:chgData name="Michael Johnson" userId="29e5e5da8e65219c" providerId="LiveId" clId="{F886196C-300E-4E45-9003-5409BEF7A1AE}" dt="2025-04-05T18:17:41.641" v="418" actId="47"/>
        <pc:sldMkLst>
          <pc:docMk/>
          <pc:sldMk cId="2309143108" sldId="260"/>
        </pc:sldMkLst>
      </pc:sldChg>
      <pc:sldChg chg="del">
        <pc:chgData name="Michael Johnson" userId="29e5e5da8e65219c" providerId="LiveId" clId="{F886196C-300E-4E45-9003-5409BEF7A1AE}" dt="2025-04-05T18:17:44.081" v="419" actId="47"/>
        <pc:sldMkLst>
          <pc:docMk/>
          <pc:sldMk cId="1902877441" sldId="263"/>
        </pc:sldMkLst>
      </pc:sldChg>
      <pc:sldChg chg="del">
        <pc:chgData name="Michael Johnson" userId="29e5e5da8e65219c" providerId="LiveId" clId="{F886196C-300E-4E45-9003-5409BEF7A1AE}" dt="2025-04-05T18:17:44.081" v="419" actId="47"/>
        <pc:sldMkLst>
          <pc:docMk/>
          <pc:sldMk cId="152739013" sldId="264"/>
        </pc:sldMkLst>
      </pc:sldChg>
      <pc:sldChg chg="del">
        <pc:chgData name="Michael Johnson" userId="29e5e5da8e65219c" providerId="LiveId" clId="{F886196C-300E-4E45-9003-5409BEF7A1AE}" dt="2025-04-05T18:17:44.081" v="419" actId="47"/>
        <pc:sldMkLst>
          <pc:docMk/>
          <pc:sldMk cId="1510431182" sldId="265"/>
        </pc:sldMkLst>
      </pc:sldChg>
      <pc:sldChg chg="del">
        <pc:chgData name="Michael Johnson" userId="29e5e5da8e65219c" providerId="LiveId" clId="{F886196C-300E-4E45-9003-5409BEF7A1AE}" dt="2025-04-05T18:17:44.081" v="419" actId="47"/>
        <pc:sldMkLst>
          <pc:docMk/>
          <pc:sldMk cId="1693183952" sldId="266"/>
        </pc:sldMkLst>
      </pc:sldChg>
      <pc:sldChg chg="del">
        <pc:chgData name="Michael Johnson" userId="29e5e5da8e65219c" providerId="LiveId" clId="{F886196C-300E-4E45-9003-5409BEF7A1AE}" dt="2025-04-05T18:17:44.081" v="419" actId="47"/>
        <pc:sldMkLst>
          <pc:docMk/>
          <pc:sldMk cId="2970232577" sldId="267"/>
        </pc:sldMkLst>
      </pc:sldChg>
      <pc:sldChg chg="del">
        <pc:chgData name="Michael Johnson" userId="29e5e5da8e65219c" providerId="LiveId" clId="{F886196C-300E-4E45-9003-5409BEF7A1AE}" dt="2025-04-05T18:17:44.081" v="419" actId="47"/>
        <pc:sldMkLst>
          <pc:docMk/>
          <pc:sldMk cId="2790698307" sldId="268"/>
        </pc:sldMkLst>
      </pc:sldChg>
      <pc:sldChg chg="del">
        <pc:chgData name="Michael Johnson" userId="29e5e5da8e65219c" providerId="LiveId" clId="{F886196C-300E-4E45-9003-5409BEF7A1AE}" dt="2025-04-05T18:17:44.081" v="419" actId="47"/>
        <pc:sldMkLst>
          <pc:docMk/>
          <pc:sldMk cId="1582377178" sldId="269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2387775630" sldId="270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2239973714" sldId="271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3886551290" sldId="272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442692788" sldId="273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3831735023" sldId="274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1490294440" sldId="275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2683967475" sldId="276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2810377417" sldId="277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1416778942" sldId="278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1978079942" sldId="279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2061617212" sldId="280"/>
        </pc:sldMkLst>
      </pc:sldChg>
      <pc:sldChg chg="del">
        <pc:chgData name="Michael Johnson" userId="29e5e5da8e65219c" providerId="LiveId" clId="{F886196C-300E-4E45-9003-5409BEF7A1AE}" dt="2025-04-05T18:17:45.421" v="420" actId="47"/>
        <pc:sldMkLst>
          <pc:docMk/>
          <pc:sldMk cId="4263609187" sldId="281"/>
        </pc:sldMkLst>
      </pc:sldChg>
      <pc:sldChg chg="del">
        <pc:chgData name="Michael Johnson" userId="29e5e5da8e65219c" providerId="LiveId" clId="{F886196C-300E-4E45-9003-5409BEF7A1AE}" dt="2025-04-05T18:17:46.892" v="421" actId="47"/>
        <pc:sldMkLst>
          <pc:docMk/>
          <pc:sldMk cId="1661072636" sldId="282"/>
        </pc:sldMkLst>
      </pc:sldChg>
      <pc:sldChg chg="del">
        <pc:chgData name="Michael Johnson" userId="29e5e5da8e65219c" providerId="LiveId" clId="{F886196C-300E-4E45-9003-5409BEF7A1AE}" dt="2025-04-05T18:17:46.892" v="421" actId="47"/>
        <pc:sldMkLst>
          <pc:docMk/>
          <pc:sldMk cId="3768574456" sldId="283"/>
        </pc:sldMkLst>
      </pc:sldChg>
      <pc:sldChg chg="del">
        <pc:chgData name="Michael Johnson" userId="29e5e5da8e65219c" providerId="LiveId" clId="{F886196C-300E-4E45-9003-5409BEF7A1AE}" dt="2025-04-05T18:17:46.892" v="421" actId="47"/>
        <pc:sldMkLst>
          <pc:docMk/>
          <pc:sldMk cId="2922184359" sldId="284"/>
        </pc:sldMkLst>
      </pc:sldChg>
      <pc:sldChg chg="del">
        <pc:chgData name="Michael Johnson" userId="29e5e5da8e65219c" providerId="LiveId" clId="{F886196C-300E-4E45-9003-5409BEF7A1AE}" dt="2025-04-05T18:17:51.059" v="422" actId="47"/>
        <pc:sldMkLst>
          <pc:docMk/>
          <pc:sldMk cId="4104152233" sldId="285"/>
        </pc:sldMkLst>
      </pc:sldChg>
      <pc:sldChg chg="del">
        <pc:chgData name="Michael Johnson" userId="29e5e5da8e65219c" providerId="LiveId" clId="{F886196C-300E-4E45-9003-5409BEF7A1AE}" dt="2025-04-05T18:17:54.019" v="423" actId="47"/>
        <pc:sldMkLst>
          <pc:docMk/>
          <pc:sldMk cId="3195278346" sldId="286"/>
        </pc:sldMkLst>
      </pc:sldChg>
      <pc:sldChg chg="del">
        <pc:chgData name="Michael Johnson" userId="29e5e5da8e65219c" providerId="LiveId" clId="{F886196C-300E-4E45-9003-5409BEF7A1AE}" dt="2025-04-05T18:17:51.059" v="422" actId="47"/>
        <pc:sldMkLst>
          <pc:docMk/>
          <pc:sldMk cId="2458794842" sldId="287"/>
        </pc:sldMkLst>
      </pc:sldChg>
      <pc:sldChg chg="del">
        <pc:chgData name="Michael Johnson" userId="29e5e5da8e65219c" providerId="LiveId" clId="{F886196C-300E-4E45-9003-5409BEF7A1AE}" dt="2025-04-05T18:17:51.059" v="422" actId="47"/>
        <pc:sldMkLst>
          <pc:docMk/>
          <pc:sldMk cId="2283700817" sldId="288"/>
        </pc:sldMkLst>
      </pc:sldChg>
      <pc:sldChg chg="delSp modSp add mod setBg delDesignElem modNotesTx">
        <pc:chgData name="Michael Johnson" userId="29e5e5da8e65219c" providerId="LiveId" clId="{F886196C-300E-4E45-9003-5409BEF7A1AE}" dt="2025-04-05T18:22:58.870" v="499" actId="1076"/>
        <pc:sldMkLst>
          <pc:docMk/>
          <pc:sldMk cId="1484587657" sldId="289"/>
        </pc:sldMkLst>
        <pc:spChg chg="mod">
          <ac:chgData name="Michael Johnson" userId="29e5e5da8e65219c" providerId="LiveId" clId="{F886196C-300E-4E45-9003-5409BEF7A1AE}" dt="2025-04-05T18:22:03.102" v="465" actId="404"/>
          <ac:spMkLst>
            <pc:docMk/>
            <pc:sldMk cId="1484587657" sldId="289"/>
            <ac:spMk id="2" creationId="{257F3E10-FF6E-E420-F280-D3AD0CDA5B7E}"/>
          </ac:spMkLst>
        </pc:spChg>
        <pc:spChg chg="mod">
          <ac:chgData name="Michael Johnson" userId="29e5e5da8e65219c" providerId="LiveId" clId="{F886196C-300E-4E45-9003-5409BEF7A1AE}" dt="2025-04-05T18:21:34.890" v="453" actId="27636"/>
          <ac:spMkLst>
            <pc:docMk/>
            <pc:sldMk cId="1484587657" sldId="289"/>
            <ac:spMk id="3" creationId="{43533EC6-F50E-3E74-DF72-708C9076F215}"/>
          </ac:spMkLst>
        </pc:spChg>
        <pc:spChg chg="mod">
          <ac:chgData name="Michael Johnson" userId="29e5e5da8e65219c" providerId="LiveId" clId="{F886196C-300E-4E45-9003-5409BEF7A1AE}" dt="2025-04-05T18:22:58.870" v="499" actId="1076"/>
          <ac:spMkLst>
            <pc:docMk/>
            <pc:sldMk cId="1484587657" sldId="289"/>
            <ac:spMk id="5" creationId="{522631CF-F130-6656-833B-445AC76A25C6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1484587657" sldId="289"/>
            <ac:spMk id="1042" creationId="{49306479-8C4D-4E4A-A330-DFC80A8A01BE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1484587657" sldId="289"/>
            <ac:spMk id="1044" creationId="{84136905-015B-4510-B514-027CBA846BD6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1484587657" sldId="289"/>
            <ac:spMk id="1046" creationId="{36CD0F97-2E5B-4E84-8544-EB24DED10446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1484587657" sldId="289"/>
            <ac:spMk id="1048" creationId="{867738BA-6281-40B8-B775-410D49E724D0}"/>
          </ac:spMkLst>
        </pc:spChg>
      </pc:sldChg>
      <pc:sldChg chg="del">
        <pc:chgData name="Michael Johnson" userId="29e5e5da8e65219c" providerId="LiveId" clId="{F886196C-300E-4E45-9003-5409BEF7A1AE}" dt="2025-04-05T18:17:54.019" v="423" actId="47"/>
        <pc:sldMkLst>
          <pc:docMk/>
          <pc:sldMk cId="2776042857" sldId="289"/>
        </pc:sldMkLst>
      </pc:sldChg>
      <pc:sldChg chg="delSp modSp add mod setBg delDesignElem">
        <pc:chgData name="Michael Johnson" userId="29e5e5da8e65219c" providerId="LiveId" clId="{F886196C-300E-4E45-9003-5409BEF7A1AE}" dt="2025-04-05T18:22:27.146" v="493" actId="27636"/>
        <pc:sldMkLst>
          <pc:docMk/>
          <pc:sldMk cId="1761573818" sldId="290"/>
        </pc:sldMkLst>
        <pc:spChg chg="mod">
          <ac:chgData name="Michael Johnson" userId="29e5e5da8e65219c" providerId="LiveId" clId="{F886196C-300E-4E45-9003-5409BEF7A1AE}" dt="2025-04-05T18:22:27.146" v="493" actId="27636"/>
          <ac:spMkLst>
            <pc:docMk/>
            <pc:sldMk cId="1761573818" sldId="290"/>
            <ac:spMk id="2" creationId="{C1DB5E5F-846D-8A0D-FFFF-2C32C73C7DBB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1761573818" sldId="290"/>
            <ac:spMk id="1053" creationId="{49306479-8C4D-4E4A-A330-DFC80A8A01BE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1761573818" sldId="290"/>
            <ac:spMk id="1055" creationId="{84136905-015B-4510-B514-027CBA846BD6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1761573818" sldId="290"/>
            <ac:spMk id="1057" creationId="{36CD0F97-2E5B-4E84-8544-EB24DED10446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1761573818" sldId="290"/>
            <ac:spMk id="1059" creationId="{867738BA-6281-40B8-B775-410D49E724D0}"/>
          </ac:spMkLst>
        </pc:spChg>
      </pc:sldChg>
      <pc:sldChg chg="del">
        <pc:chgData name="Michael Johnson" userId="29e5e5da8e65219c" providerId="LiveId" clId="{F886196C-300E-4E45-9003-5409BEF7A1AE}" dt="2025-04-05T18:17:54.019" v="423" actId="47"/>
        <pc:sldMkLst>
          <pc:docMk/>
          <pc:sldMk cId="1873658242" sldId="290"/>
        </pc:sldMkLst>
      </pc:sldChg>
      <pc:sldChg chg="del">
        <pc:chgData name="Michael Johnson" userId="29e5e5da8e65219c" providerId="LiveId" clId="{F886196C-300E-4E45-9003-5409BEF7A1AE}" dt="2025-04-05T18:17:54.019" v="423" actId="47"/>
        <pc:sldMkLst>
          <pc:docMk/>
          <pc:sldMk cId="696492975" sldId="291"/>
        </pc:sldMkLst>
      </pc:sldChg>
      <pc:sldChg chg="delSp modSp add mod setBg delDesignElem">
        <pc:chgData name="Michael Johnson" userId="29e5e5da8e65219c" providerId="LiveId" clId="{F886196C-300E-4E45-9003-5409BEF7A1AE}" dt="2025-04-05T18:23:09.543" v="500" actId="1076"/>
        <pc:sldMkLst>
          <pc:docMk/>
          <pc:sldMk cId="2964155078" sldId="291"/>
        </pc:sldMkLst>
        <pc:spChg chg="mod">
          <ac:chgData name="Michael Johnson" userId="29e5e5da8e65219c" providerId="LiveId" clId="{F886196C-300E-4E45-9003-5409BEF7A1AE}" dt="2025-04-05T18:22:48.750" v="498" actId="404"/>
          <ac:spMkLst>
            <pc:docMk/>
            <pc:sldMk cId="2964155078" sldId="291"/>
            <ac:spMk id="2" creationId="{684C9A09-A058-C6D3-9CD8-0277D18E8260}"/>
          </ac:spMkLst>
        </pc:spChg>
        <pc:spChg chg="mod">
          <ac:chgData name="Michael Johnson" userId="29e5e5da8e65219c" providerId="LiveId" clId="{F886196C-300E-4E45-9003-5409BEF7A1AE}" dt="2025-04-05T18:23:09.543" v="500" actId="1076"/>
          <ac:spMkLst>
            <pc:docMk/>
            <pc:sldMk cId="2964155078" sldId="291"/>
            <ac:spMk id="9" creationId="{79FFF40E-390B-7338-4A0D-CAABDE661335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2964155078" sldId="291"/>
            <ac:spMk id="22" creationId="{49306479-8C4D-4E4A-A330-DFC80A8A01BE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2964155078" sldId="291"/>
            <ac:spMk id="24" creationId="{84136905-015B-4510-B514-027CBA846BD6}"/>
          </ac:spMkLst>
        </pc:spChg>
      </pc:sldChg>
      <pc:sldChg chg="delSp modSp add mod setBg delDesignElem">
        <pc:chgData name="Michael Johnson" userId="29e5e5da8e65219c" providerId="LiveId" clId="{F886196C-300E-4E45-9003-5409BEF7A1AE}" dt="2025-04-05T18:24:04.463" v="514" actId="20577"/>
        <pc:sldMkLst>
          <pc:docMk/>
          <pc:sldMk cId="50360233" sldId="292"/>
        </pc:sldMkLst>
        <pc:spChg chg="mod">
          <ac:chgData name="Michael Johnson" userId="29e5e5da8e65219c" providerId="LiveId" clId="{F886196C-300E-4E45-9003-5409BEF7A1AE}" dt="2025-04-05T18:21:34.912" v="456" actId="27636"/>
          <ac:spMkLst>
            <pc:docMk/>
            <pc:sldMk cId="50360233" sldId="292"/>
            <ac:spMk id="2" creationId="{6F54F865-908D-207A-8855-003099277EE7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50360233" sldId="292"/>
            <ac:spMk id="9" creationId="{358B6E23-8493-4A0F-9409-1BB1B3567C13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50360233" sldId="292"/>
            <ac:spMk id="11" creationId="{C99238EC-3EDA-4FF6-9F43-081294A93FF3}"/>
          </ac:spMkLst>
        </pc:spChg>
        <pc:spChg chg="del">
          <ac:chgData name="Michael Johnson" userId="29e5e5da8e65219c" providerId="LiveId" clId="{F886196C-300E-4E45-9003-5409BEF7A1AE}" dt="2025-04-05T18:21:34.880" v="451"/>
          <ac:spMkLst>
            <pc:docMk/>
            <pc:sldMk cId="50360233" sldId="292"/>
            <ac:spMk id="13" creationId="{F4993D4D-98B3-40A7-986E-15AB6E63139C}"/>
          </ac:spMkLst>
        </pc:spChg>
        <pc:graphicFrameChg chg="mod">
          <ac:chgData name="Michael Johnson" userId="29e5e5da8e65219c" providerId="LiveId" clId="{F886196C-300E-4E45-9003-5409BEF7A1AE}" dt="2025-04-05T18:24:04.463" v="514" actId="20577"/>
          <ac:graphicFrameMkLst>
            <pc:docMk/>
            <pc:sldMk cId="50360233" sldId="292"/>
            <ac:graphicFrameMk id="5" creationId="{09A245EE-B4AF-0F1D-F807-C46E5B71706A}"/>
          </ac:graphicFrameMkLst>
        </pc:graphicFrameChg>
      </pc:sldChg>
      <pc:sldChg chg="del">
        <pc:chgData name="Michael Johnson" userId="29e5e5da8e65219c" providerId="LiveId" clId="{F886196C-300E-4E45-9003-5409BEF7A1AE}" dt="2025-04-05T18:17:54.019" v="423" actId="47"/>
        <pc:sldMkLst>
          <pc:docMk/>
          <pc:sldMk cId="3450877096" sldId="292"/>
        </pc:sldMkLst>
      </pc:sldChg>
      <pc:sldChg chg="del">
        <pc:chgData name="Michael Johnson" userId="29e5e5da8e65219c" providerId="LiveId" clId="{F886196C-300E-4E45-9003-5409BEF7A1AE}" dt="2025-04-05T18:18:02.693" v="424" actId="47"/>
        <pc:sldMkLst>
          <pc:docMk/>
          <pc:sldMk cId="3480775854" sldId="293"/>
        </pc:sldMkLst>
      </pc:sldChg>
      <pc:sldChg chg="del">
        <pc:chgData name="Michael Johnson" userId="29e5e5da8e65219c" providerId="LiveId" clId="{F886196C-300E-4E45-9003-5409BEF7A1AE}" dt="2025-04-05T18:18:02.693" v="424" actId="47"/>
        <pc:sldMkLst>
          <pc:docMk/>
          <pc:sldMk cId="634482999" sldId="294"/>
        </pc:sldMkLst>
      </pc:sldChg>
      <pc:sldChg chg="del">
        <pc:chgData name="Michael Johnson" userId="29e5e5da8e65219c" providerId="LiveId" clId="{F886196C-300E-4E45-9003-5409BEF7A1AE}" dt="2025-04-05T18:18:02.693" v="424" actId="47"/>
        <pc:sldMkLst>
          <pc:docMk/>
          <pc:sldMk cId="2841141012" sldId="295"/>
        </pc:sldMkLst>
      </pc:sldChg>
      <pc:sldChg chg="delSp mod">
        <pc:chgData name="Michael Johnson" userId="29e5e5da8e65219c" providerId="LiveId" clId="{F886196C-300E-4E45-9003-5409BEF7A1AE}" dt="2025-04-05T18:18:08.506" v="425" actId="478"/>
        <pc:sldMkLst>
          <pc:docMk/>
          <pc:sldMk cId="3356808083" sldId="296"/>
        </pc:sldMkLst>
        <pc:spChg chg="del">
          <ac:chgData name="Michael Johnson" userId="29e5e5da8e65219c" providerId="LiveId" clId="{F886196C-300E-4E45-9003-5409BEF7A1AE}" dt="2025-04-05T18:18:08.506" v="425" actId="478"/>
          <ac:spMkLst>
            <pc:docMk/>
            <pc:sldMk cId="3356808083" sldId="296"/>
            <ac:spMk id="5" creationId="{DE3DD583-7FFF-43C8-F898-416E67B429BC}"/>
          </ac:spMkLst>
        </pc:spChg>
      </pc:sldChg>
      <pc:sldChg chg="del">
        <pc:chgData name="Michael Johnson" userId="29e5e5da8e65219c" providerId="LiveId" clId="{F886196C-300E-4E45-9003-5409BEF7A1AE}" dt="2025-04-05T18:17:41.641" v="418" actId="47"/>
        <pc:sldMkLst>
          <pc:docMk/>
          <pc:sldMk cId="3397419338" sldId="297"/>
        </pc:sldMkLst>
      </pc:sldChg>
      <pc:sldChg chg="del">
        <pc:chgData name="Michael Johnson" userId="29e5e5da8e65219c" providerId="LiveId" clId="{F886196C-300E-4E45-9003-5409BEF7A1AE}" dt="2025-04-05T18:18:02.693" v="424" actId="47"/>
        <pc:sldMkLst>
          <pc:docMk/>
          <pc:sldMk cId="3886369443" sldId="300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187958000" sldId="321"/>
        </pc:sldMkLst>
      </pc:sldChg>
      <pc:sldChg chg="del">
        <pc:chgData name="Michael Johnson" userId="29e5e5da8e65219c" providerId="LiveId" clId="{F886196C-300E-4E45-9003-5409BEF7A1AE}" dt="2025-04-05T18:19:32.215" v="442" actId="47"/>
        <pc:sldMkLst>
          <pc:docMk/>
          <pc:sldMk cId="1773979868" sldId="328"/>
        </pc:sldMkLst>
      </pc:sldChg>
      <pc:sldChg chg="del">
        <pc:chgData name="Michael Johnson" userId="29e5e5da8e65219c" providerId="LiveId" clId="{F886196C-300E-4E45-9003-5409BEF7A1AE}" dt="2025-04-05T18:19:32.215" v="442" actId="47"/>
        <pc:sldMkLst>
          <pc:docMk/>
          <pc:sldMk cId="3944741058" sldId="329"/>
        </pc:sldMkLst>
      </pc:sldChg>
      <pc:sldChg chg="del">
        <pc:chgData name="Michael Johnson" userId="29e5e5da8e65219c" providerId="LiveId" clId="{F886196C-300E-4E45-9003-5409BEF7A1AE}" dt="2025-04-05T18:19:32.215" v="442" actId="47"/>
        <pc:sldMkLst>
          <pc:docMk/>
          <pc:sldMk cId="3492556472" sldId="330"/>
        </pc:sldMkLst>
      </pc:sldChg>
      <pc:sldChg chg="del">
        <pc:chgData name="Michael Johnson" userId="29e5e5da8e65219c" providerId="LiveId" clId="{F886196C-300E-4E45-9003-5409BEF7A1AE}" dt="2025-04-05T18:19:32.215" v="442" actId="47"/>
        <pc:sldMkLst>
          <pc:docMk/>
          <pc:sldMk cId="1920219580" sldId="331"/>
        </pc:sldMkLst>
      </pc:sldChg>
      <pc:sldChg chg="del">
        <pc:chgData name="Michael Johnson" userId="29e5e5da8e65219c" providerId="LiveId" clId="{F886196C-300E-4E45-9003-5409BEF7A1AE}" dt="2025-04-05T18:19:32.215" v="442" actId="47"/>
        <pc:sldMkLst>
          <pc:docMk/>
          <pc:sldMk cId="1408925223" sldId="332"/>
        </pc:sldMkLst>
      </pc:sldChg>
      <pc:sldChg chg="delSp del mod">
        <pc:chgData name="Michael Johnson" userId="29e5e5da8e65219c" providerId="LiveId" clId="{F886196C-300E-4E45-9003-5409BEF7A1AE}" dt="2025-04-05T18:19:58.840" v="444" actId="47"/>
        <pc:sldMkLst>
          <pc:docMk/>
          <pc:sldMk cId="2658584138" sldId="333"/>
        </pc:sldMkLst>
        <pc:spChg chg="del">
          <ac:chgData name="Michael Johnson" userId="29e5e5da8e65219c" providerId="LiveId" clId="{F886196C-300E-4E45-9003-5409BEF7A1AE}" dt="2025-04-05T18:19:37.685" v="443" actId="478"/>
          <ac:spMkLst>
            <pc:docMk/>
            <pc:sldMk cId="2658584138" sldId="333"/>
            <ac:spMk id="7" creationId="{24C0515D-3FA2-9803-9FCF-E47E8AEBB4F3}"/>
          </ac:spMkLst>
        </pc:spChg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3239584914" sldId="334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2712373149" sldId="335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4112997731" sldId="336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222806550" sldId="337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3326259824" sldId="339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465707139" sldId="340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2957390953" sldId="341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780841288" sldId="342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2277015809" sldId="343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752533018" sldId="344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1540573494" sldId="345"/>
        </pc:sldMkLst>
      </pc:sldChg>
      <pc:sldChg chg="delSp mod">
        <pc:chgData name="Michael Johnson" userId="29e5e5da8e65219c" providerId="LiveId" clId="{F886196C-300E-4E45-9003-5409BEF7A1AE}" dt="2025-04-05T18:20:01.618" v="445" actId="478"/>
        <pc:sldMkLst>
          <pc:docMk/>
          <pc:sldMk cId="3542848727" sldId="346"/>
        </pc:sldMkLst>
        <pc:spChg chg="del">
          <ac:chgData name="Michael Johnson" userId="29e5e5da8e65219c" providerId="LiveId" clId="{F886196C-300E-4E45-9003-5409BEF7A1AE}" dt="2025-04-05T18:20:01.618" v="445" actId="478"/>
          <ac:spMkLst>
            <pc:docMk/>
            <pc:sldMk cId="3542848727" sldId="346"/>
            <ac:spMk id="5" creationId="{746404FB-8A99-5EFE-445D-3C1F62729BB7}"/>
          </ac:spMkLst>
        </pc:spChg>
      </pc:sldChg>
      <pc:sldChg chg="delSp mod">
        <pc:chgData name="Michael Johnson" userId="29e5e5da8e65219c" providerId="LiveId" clId="{F886196C-300E-4E45-9003-5409BEF7A1AE}" dt="2025-04-05T18:21:08.636" v="446" actId="478"/>
        <pc:sldMkLst>
          <pc:docMk/>
          <pc:sldMk cId="2264340331" sldId="352"/>
        </pc:sldMkLst>
        <pc:spChg chg="del">
          <ac:chgData name="Michael Johnson" userId="29e5e5da8e65219c" providerId="LiveId" clId="{F886196C-300E-4E45-9003-5409BEF7A1AE}" dt="2025-04-05T18:21:08.636" v="446" actId="478"/>
          <ac:spMkLst>
            <pc:docMk/>
            <pc:sldMk cId="2264340331" sldId="352"/>
            <ac:spMk id="9" creationId="{A0372388-AFA7-B2F5-DBD9-E6ACD0B798A3}"/>
          </ac:spMkLst>
        </pc:spChg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519443772" sldId="355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1583095737" sldId="356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1002064545" sldId="357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60787617" sldId="358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214652869" sldId="359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3766636796" sldId="360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1153327962" sldId="361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788087173" sldId="362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1222941436" sldId="363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768698473" sldId="364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4008273732" sldId="365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619886168" sldId="366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2271573651" sldId="367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1738370689" sldId="368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1959708605" sldId="369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3573376876" sldId="370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2278248291" sldId="371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1421395746" sldId="372"/>
        </pc:sldMkLst>
      </pc:sldChg>
      <pc:sldChg chg="del">
        <pc:chgData name="Michael Johnson" userId="29e5e5da8e65219c" providerId="LiveId" clId="{F886196C-300E-4E45-9003-5409BEF7A1AE}" dt="2025-04-05T18:19:58.840" v="444" actId="47"/>
        <pc:sldMkLst>
          <pc:docMk/>
          <pc:sldMk cId="191703780" sldId="373"/>
        </pc:sldMkLst>
      </pc:sldChg>
      <pc:sldChg chg="del">
        <pc:chgData name="Michael Johnson" userId="29e5e5da8e65219c" providerId="LiveId" clId="{F886196C-300E-4E45-9003-5409BEF7A1AE}" dt="2025-04-05T18:18:02.693" v="424" actId="47"/>
        <pc:sldMkLst>
          <pc:docMk/>
          <pc:sldMk cId="1271102846" sldId="379"/>
        </pc:sldMkLst>
      </pc:sldChg>
      <pc:sldChg chg="del">
        <pc:chgData name="Michael Johnson" userId="29e5e5da8e65219c" providerId="LiveId" clId="{F886196C-300E-4E45-9003-5409BEF7A1AE}" dt="2025-04-05T18:18:02.693" v="424" actId="47"/>
        <pc:sldMkLst>
          <pc:docMk/>
          <pc:sldMk cId="2120430790" sldId="380"/>
        </pc:sldMkLst>
      </pc:sldChg>
      <pc:sldChg chg="modSp new mod modNotesTx">
        <pc:chgData name="Michael Johnson" userId="29e5e5da8e65219c" providerId="LiveId" clId="{F886196C-300E-4E45-9003-5409BEF7A1AE}" dt="2025-04-05T18:24:19.560" v="515" actId="313"/>
        <pc:sldMkLst>
          <pc:docMk/>
          <pc:sldMk cId="550151138" sldId="383"/>
        </pc:sldMkLst>
        <pc:spChg chg="mod">
          <ac:chgData name="Michael Johnson" userId="29e5e5da8e65219c" providerId="LiveId" clId="{F886196C-300E-4E45-9003-5409BEF7A1AE}" dt="2025-04-05T18:24:19.560" v="515" actId="313"/>
          <ac:spMkLst>
            <pc:docMk/>
            <pc:sldMk cId="550151138" sldId="383"/>
            <ac:spMk id="2" creationId="{CC26E47B-7405-50A9-097B-ADF806B876AE}"/>
          </ac:spMkLst>
        </pc:spChg>
        <pc:spChg chg="mod">
          <ac:chgData name="Michael Johnson" userId="29e5e5da8e65219c" providerId="LiveId" clId="{F886196C-300E-4E45-9003-5409BEF7A1AE}" dt="2025-04-05T18:17:20.316" v="356" actId="20577"/>
          <ac:spMkLst>
            <pc:docMk/>
            <pc:sldMk cId="550151138" sldId="383"/>
            <ac:spMk id="3" creationId="{20A87BBB-583D-E1DA-998C-DF00201B55B4}"/>
          </ac:spMkLst>
        </pc:spChg>
      </pc:sldChg>
      <pc:sldMasterChg chg="del delSldLayout">
        <pc:chgData name="Michael Johnson" userId="29e5e5da8e65219c" providerId="LiveId" clId="{F886196C-300E-4E45-9003-5409BEF7A1AE}" dt="2025-04-05T18:18:02.693" v="424" actId="47"/>
        <pc:sldMasterMkLst>
          <pc:docMk/>
          <pc:sldMasterMk cId="3891619303" sldId="2147483660"/>
        </pc:sldMasterMkLst>
        <pc:sldLayoutChg chg="del">
          <pc:chgData name="Michael Johnson" userId="29e5e5da8e65219c" providerId="LiveId" clId="{F886196C-300E-4E45-9003-5409BEF7A1AE}" dt="2025-04-05T18:18:02.693" v="424" actId="47"/>
          <pc:sldLayoutMkLst>
            <pc:docMk/>
            <pc:sldMasterMk cId="3891619303" sldId="2147483660"/>
            <pc:sldLayoutMk cId="1785946903" sldId="2147483661"/>
          </pc:sldLayoutMkLst>
        </pc:sldLayoutChg>
        <pc:sldLayoutChg chg="del">
          <pc:chgData name="Michael Johnson" userId="29e5e5da8e65219c" providerId="LiveId" clId="{F886196C-300E-4E45-9003-5409BEF7A1AE}" dt="2025-04-05T18:18:02.693" v="424" actId="47"/>
          <pc:sldLayoutMkLst>
            <pc:docMk/>
            <pc:sldMasterMk cId="3891619303" sldId="2147483660"/>
            <pc:sldLayoutMk cId="2086265404" sldId="2147483662"/>
          </pc:sldLayoutMkLst>
        </pc:sldLayoutChg>
        <pc:sldLayoutChg chg="del">
          <pc:chgData name="Michael Johnson" userId="29e5e5da8e65219c" providerId="LiveId" clId="{F886196C-300E-4E45-9003-5409BEF7A1AE}" dt="2025-04-05T18:18:02.693" v="424" actId="47"/>
          <pc:sldLayoutMkLst>
            <pc:docMk/>
            <pc:sldMasterMk cId="3891619303" sldId="2147483660"/>
            <pc:sldLayoutMk cId="3141148799" sldId="2147483663"/>
          </pc:sldLayoutMkLst>
        </pc:sldLayoutChg>
        <pc:sldLayoutChg chg="del">
          <pc:chgData name="Michael Johnson" userId="29e5e5da8e65219c" providerId="LiveId" clId="{F886196C-300E-4E45-9003-5409BEF7A1AE}" dt="2025-04-05T18:18:02.693" v="424" actId="47"/>
          <pc:sldLayoutMkLst>
            <pc:docMk/>
            <pc:sldMasterMk cId="3891619303" sldId="2147483660"/>
            <pc:sldLayoutMk cId="1031104997" sldId="2147483664"/>
          </pc:sldLayoutMkLst>
        </pc:sldLayoutChg>
        <pc:sldLayoutChg chg="del">
          <pc:chgData name="Michael Johnson" userId="29e5e5da8e65219c" providerId="LiveId" clId="{F886196C-300E-4E45-9003-5409BEF7A1AE}" dt="2025-04-05T18:18:02.693" v="424" actId="47"/>
          <pc:sldLayoutMkLst>
            <pc:docMk/>
            <pc:sldMasterMk cId="3891619303" sldId="2147483660"/>
            <pc:sldLayoutMk cId="2453160688" sldId="2147483665"/>
          </pc:sldLayoutMkLst>
        </pc:sldLayoutChg>
        <pc:sldLayoutChg chg="del">
          <pc:chgData name="Michael Johnson" userId="29e5e5da8e65219c" providerId="LiveId" clId="{F886196C-300E-4E45-9003-5409BEF7A1AE}" dt="2025-04-05T18:18:02.693" v="424" actId="47"/>
          <pc:sldLayoutMkLst>
            <pc:docMk/>
            <pc:sldMasterMk cId="3891619303" sldId="2147483660"/>
            <pc:sldLayoutMk cId="2811371477" sldId="2147483666"/>
          </pc:sldLayoutMkLst>
        </pc:sldLayoutChg>
        <pc:sldLayoutChg chg="del">
          <pc:chgData name="Michael Johnson" userId="29e5e5da8e65219c" providerId="LiveId" clId="{F886196C-300E-4E45-9003-5409BEF7A1AE}" dt="2025-04-05T18:18:02.693" v="424" actId="47"/>
          <pc:sldLayoutMkLst>
            <pc:docMk/>
            <pc:sldMasterMk cId="3891619303" sldId="2147483660"/>
            <pc:sldLayoutMk cId="1433093663" sldId="2147483667"/>
          </pc:sldLayoutMkLst>
        </pc:sldLayoutChg>
        <pc:sldLayoutChg chg="del">
          <pc:chgData name="Michael Johnson" userId="29e5e5da8e65219c" providerId="LiveId" clId="{F886196C-300E-4E45-9003-5409BEF7A1AE}" dt="2025-04-05T18:18:02.693" v="424" actId="47"/>
          <pc:sldLayoutMkLst>
            <pc:docMk/>
            <pc:sldMasterMk cId="3891619303" sldId="2147483660"/>
            <pc:sldLayoutMk cId="2076831701" sldId="2147483668"/>
          </pc:sldLayoutMkLst>
        </pc:sldLayoutChg>
        <pc:sldLayoutChg chg="del">
          <pc:chgData name="Michael Johnson" userId="29e5e5da8e65219c" providerId="LiveId" clId="{F886196C-300E-4E45-9003-5409BEF7A1AE}" dt="2025-04-05T18:18:02.693" v="424" actId="47"/>
          <pc:sldLayoutMkLst>
            <pc:docMk/>
            <pc:sldMasterMk cId="3891619303" sldId="2147483660"/>
            <pc:sldLayoutMk cId="754950432" sldId="2147483669"/>
          </pc:sldLayoutMkLst>
        </pc:sldLayoutChg>
        <pc:sldLayoutChg chg="del">
          <pc:chgData name="Michael Johnson" userId="29e5e5da8e65219c" providerId="LiveId" clId="{F886196C-300E-4E45-9003-5409BEF7A1AE}" dt="2025-04-05T18:18:02.693" v="424" actId="47"/>
          <pc:sldLayoutMkLst>
            <pc:docMk/>
            <pc:sldMasterMk cId="3891619303" sldId="2147483660"/>
            <pc:sldLayoutMk cId="4272605673" sldId="2147483670"/>
          </pc:sldLayoutMkLst>
        </pc:sldLayoutChg>
        <pc:sldLayoutChg chg="del">
          <pc:chgData name="Michael Johnson" userId="29e5e5da8e65219c" providerId="LiveId" clId="{F886196C-300E-4E45-9003-5409BEF7A1AE}" dt="2025-04-05T18:18:02.693" v="424" actId="47"/>
          <pc:sldLayoutMkLst>
            <pc:docMk/>
            <pc:sldMasterMk cId="3891619303" sldId="2147483660"/>
            <pc:sldLayoutMk cId="2233162535" sldId="2147483671"/>
          </pc:sldLayoutMkLst>
        </pc:sldLayoutChg>
      </pc:sldMasterChg>
    </pc:docChg>
  </pc:docChgLst>
  <pc:docChgLst>
    <pc:chgData name="Michael Johnson" userId="29e5e5da8e65219c" providerId="LiveId" clId="{4192B422-4A5D-49C6-AF5D-C0FC6DF2EC78}"/>
    <pc:docChg chg="undo custSel modSld">
      <pc:chgData name="Michael Johnson" userId="29e5e5da8e65219c" providerId="LiveId" clId="{4192B422-4A5D-49C6-AF5D-C0FC6DF2EC78}" dt="2025-03-26T06:59:58.958" v="4" actId="21"/>
      <pc:docMkLst>
        <pc:docMk/>
      </pc:docMkLst>
      <pc:sldChg chg="addSp delSp modSp mod">
        <pc:chgData name="Michael Johnson" userId="29e5e5da8e65219c" providerId="LiveId" clId="{4192B422-4A5D-49C6-AF5D-C0FC6DF2EC78}" dt="2025-03-26T06:59:58.958" v="4" actId="21"/>
        <pc:sldMkLst>
          <pc:docMk/>
          <pc:sldMk cId="696492975" sldId="291"/>
        </pc:sldMkLst>
      </pc:sldChg>
    </pc:docChg>
  </pc:docChgLst>
  <pc:docChgLst>
    <pc:chgData name="Michael Johnson" userId="29e5e5da8e65219c" providerId="LiveId" clId="{13EA6037-C523-4FD3-8829-BC9FB82D9849}"/>
    <pc:docChg chg="modSld">
      <pc:chgData name="Michael Johnson" userId="29e5e5da8e65219c" providerId="LiveId" clId="{13EA6037-C523-4FD3-8829-BC9FB82D9849}" dt="2025-03-31T21:17:39.176" v="1" actId="164"/>
      <pc:docMkLst>
        <pc:docMk/>
      </pc:docMkLst>
      <pc:sldChg chg="addSp modSp">
        <pc:chgData name="Michael Johnson" userId="29e5e5da8e65219c" providerId="LiveId" clId="{13EA6037-C523-4FD3-8829-BC9FB82D9849}" dt="2025-03-31T21:17:39.176" v="1" actId="164"/>
        <pc:sldMkLst>
          <pc:docMk/>
          <pc:sldMk cId="3450877096" sldId="29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35F12-CA89-4A74-B0EA-797DB2ADF4A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A296012-56FE-4F04-9772-9FE59558695D}">
      <dgm:prSet/>
      <dgm:spPr/>
      <dgm:t>
        <a:bodyPr/>
        <a:lstStyle/>
        <a:p>
          <a:r>
            <a:rPr lang="en-US" dirty="0"/>
            <a:t>JLCPCB requires EAR99 if IC</a:t>
          </a:r>
        </a:p>
      </dgm:t>
    </dgm:pt>
    <dgm:pt modelId="{ED9B835F-8094-4C95-824E-B06F163CB4F0}" type="parTrans" cxnId="{00D231EC-EA51-43FA-A4D8-10C27D22D8C2}">
      <dgm:prSet/>
      <dgm:spPr/>
      <dgm:t>
        <a:bodyPr/>
        <a:lstStyle/>
        <a:p>
          <a:endParaRPr lang="en-US"/>
        </a:p>
      </dgm:t>
    </dgm:pt>
    <dgm:pt modelId="{622A45BC-A282-44B0-B125-E3AE11ED300F}" type="sibTrans" cxnId="{00D231EC-EA51-43FA-A4D8-10C27D22D8C2}">
      <dgm:prSet/>
      <dgm:spPr/>
      <dgm:t>
        <a:bodyPr/>
        <a:lstStyle/>
        <a:p>
          <a:endParaRPr lang="en-US"/>
        </a:p>
      </dgm:t>
    </dgm:pt>
    <dgm:pt modelId="{099BA5B9-70E9-49F0-88A4-DDFAEBEA2587}">
      <dgm:prSet/>
      <dgm:spPr/>
      <dgm:t>
        <a:bodyPr/>
        <a:lstStyle/>
        <a:p>
          <a:r>
            <a:rPr lang="en-US"/>
            <a:t>EAR99 – US export regulation?</a:t>
          </a:r>
        </a:p>
      </dgm:t>
    </dgm:pt>
    <dgm:pt modelId="{12E68370-21FC-49BB-934D-31D4707F11EE}" type="parTrans" cxnId="{52E460B2-6EB5-4984-8CED-FE535FAF9D54}">
      <dgm:prSet/>
      <dgm:spPr/>
      <dgm:t>
        <a:bodyPr/>
        <a:lstStyle/>
        <a:p>
          <a:endParaRPr lang="en-US"/>
        </a:p>
      </dgm:t>
    </dgm:pt>
    <dgm:pt modelId="{D35F40F1-8F9A-4168-8023-CC9A7C7A02E7}" type="sibTrans" cxnId="{52E460B2-6EB5-4984-8CED-FE535FAF9D54}">
      <dgm:prSet/>
      <dgm:spPr/>
      <dgm:t>
        <a:bodyPr/>
        <a:lstStyle/>
        <a:p>
          <a:endParaRPr lang="en-US"/>
        </a:p>
      </dgm:t>
    </dgm:pt>
    <dgm:pt modelId="{1FE0E3B2-8392-4A59-BCD0-73796AA6AF0D}">
      <dgm:prSet/>
      <dgm:spPr/>
      <dgm:t>
        <a:bodyPr/>
        <a:lstStyle/>
        <a:p>
          <a:r>
            <a:rPr lang="en-US"/>
            <a:t>Repurchased some parts</a:t>
          </a:r>
        </a:p>
      </dgm:t>
    </dgm:pt>
    <dgm:pt modelId="{EE3C9FA0-8531-412E-B2C7-E36CEF26D3F8}" type="parTrans" cxnId="{A732EC4F-2096-4428-A1D2-E2F1B79EEC4A}">
      <dgm:prSet/>
      <dgm:spPr/>
      <dgm:t>
        <a:bodyPr/>
        <a:lstStyle/>
        <a:p>
          <a:endParaRPr lang="en-US"/>
        </a:p>
      </dgm:t>
    </dgm:pt>
    <dgm:pt modelId="{22CAE39F-F3D0-42AD-8385-8BFB6269CE63}" type="sibTrans" cxnId="{A732EC4F-2096-4428-A1D2-E2F1B79EEC4A}">
      <dgm:prSet/>
      <dgm:spPr/>
      <dgm:t>
        <a:bodyPr/>
        <a:lstStyle/>
        <a:p>
          <a:endParaRPr lang="en-US"/>
        </a:p>
      </dgm:t>
    </dgm:pt>
    <dgm:pt modelId="{37F42159-8D3C-4C98-94BF-27989B60F8EB}" type="pres">
      <dgm:prSet presAssocID="{0C035F12-CA89-4A74-B0EA-797DB2ADF4A7}" presName="outerComposite" presStyleCnt="0">
        <dgm:presLayoutVars>
          <dgm:chMax val="5"/>
          <dgm:dir/>
          <dgm:resizeHandles val="exact"/>
        </dgm:presLayoutVars>
      </dgm:prSet>
      <dgm:spPr/>
    </dgm:pt>
    <dgm:pt modelId="{574D39DA-D050-46E9-8DD8-590B2E77CE8B}" type="pres">
      <dgm:prSet presAssocID="{0C035F12-CA89-4A74-B0EA-797DB2ADF4A7}" presName="dummyMaxCanvas" presStyleCnt="0">
        <dgm:presLayoutVars/>
      </dgm:prSet>
      <dgm:spPr/>
    </dgm:pt>
    <dgm:pt modelId="{D3F69B47-D3D6-424D-85E6-5B52F3DC8194}" type="pres">
      <dgm:prSet presAssocID="{0C035F12-CA89-4A74-B0EA-797DB2ADF4A7}" presName="ThreeNodes_1" presStyleLbl="node1" presStyleIdx="0" presStyleCnt="3">
        <dgm:presLayoutVars>
          <dgm:bulletEnabled val="1"/>
        </dgm:presLayoutVars>
      </dgm:prSet>
      <dgm:spPr/>
    </dgm:pt>
    <dgm:pt modelId="{AA2656D0-C6AC-41E7-B748-7AC7C1154AD3}" type="pres">
      <dgm:prSet presAssocID="{0C035F12-CA89-4A74-B0EA-797DB2ADF4A7}" presName="ThreeNodes_2" presStyleLbl="node1" presStyleIdx="1" presStyleCnt="3">
        <dgm:presLayoutVars>
          <dgm:bulletEnabled val="1"/>
        </dgm:presLayoutVars>
      </dgm:prSet>
      <dgm:spPr/>
    </dgm:pt>
    <dgm:pt modelId="{442ED80E-CDDB-4D57-B604-7486AFF61317}" type="pres">
      <dgm:prSet presAssocID="{0C035F12-CA89-4A74-B0EA-797DB2ADF4A7}" presName="ThreeNodes_3" presStyleLbl="node1" presStyleIdx="2" presStyleCnt="3">
        <dgm:presLayoutVars>
          <dgm:bulletEnabled val="1"/>
        </dgm:presLayoutVars>
      </dgm:prSet>
      <dgm:spPr/>
    </dgm:pt>
    <dgm:pt modelId="{7142120D-D242-46F3-971D-61E7EC8D5EAF}" type="pres">
      <dgm:prSet presAssocID="{0C035F12-CA89-4A74-B0EA-797DB2ADF4A7}" presName="ThreeConn_1-2" presStyleLbl="fgAccFollowNode1" presStyleIdx="0" presStyleCnt="2">
        <dgm:presLayoutVars>
          <dgm:bulletEnabled val="1"/>
        </dgm:presLayoutVars>
      </dgm:prSet>
      <dgm:spPr/>
    </dgm:pt>
    <dgm:pt modelId="{1F0EA837-3D9B-4DDC-8B36-CEA0E9DB11B4}" type="pres">
      <dgm:prSet presAssocID="{0C035F12-CA89-4A74-B0EA-797DB2ADF4A7}" presName="ThreeConn_2-3" presStyleLbl="fgAccFollowNode1" presStyleIdx="1" presStyleCnt="2">
        <dgm:presLayoutVars>
          <dgm:bulletEnabled val="1"/>
        </dgm:presLayoutVars>
      </dgm:prSet>
      <dgm:spPr/>
    </dgm:pt>
    <dgm:pt modelId="{1C8B3340-1349-4132-BCD2-DAFC5026D217}" type="pres">
      <dgm:prSet presAssocID="{0C035F12-CA89-4A74-B0EA-797DB2ADF4A7}" presName="ThreeNodes_1_text" presStyleLbl="node1" presStyleIdx="2" presStyleCnt="3">
        <dgm:presLayoutVars>
          <dgm:bulletEnabled val="1"/>
        </dgm:presLayoutVars>
      </dgm:prSet>
      <dgm:spPr/>
    </dgm:pt>
    <dgm:pt modelId="{8C72D8D3-66D3-4C8A-AE1F-CB92B268BAA0}" type="pres">
      <dgm:prSet presAssocID="{0C035F12-CA89-4A74-B0EA-797DB2ADF4A7}" presName="ThreeNodes_2_text" presStyleLbl="node1" presStyleIdx="2" presStyleCnt="3">
        <dgm:presLayoutVars>
          <dgm:bulletEnabled val="1"/>
        </dgm:presLayoutVars>
      </dgm:prSet>
      <dgm:spPr/>
    </dgm:pt>
    <dgm:pt modelId="{2A26D35A-02F4-4850-9910-7CD3D71A9DE4}" type="pres">
      <dgm:prSet presAssocID="{0C035F12-CA89-4A74-B0EA-797DB2ADF4A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40A8F14-A6EC-4B39-BB8C-226B7751C70A}" type="presOf" srcId="{3A296012-56FE-4F04-9772-9FE59558695D}" destId="{1C8B3340-1349-4132-BCD2-DAFC5026D217}" srcOrd="1" destOrd="0" presId="urn:microsoft.com/office/officeart/2005/8/layout/vProcess5"/>
    <dgm:cxn modelId="{E29DB928-5806-4EA4-8FF3-23B6B947E3F3}" type="presOf" srcId="{0C035F12-CA89-4A74-B0EA-797DB2ADF4A7}" destId="{37F42159-8D3C-4C98-94BF-27989B60F8EB}" srcOrd="0" destOrd="0" presId="urn:microsoft.com/office/officeart/2005/8/layout/vProcess5"/>
    <dgm:cxn modelId="{510C0F30-B841-467A-BFF5-FAB4D8C31877}" type="presOf" srcId="{622A45BC-A282-44B0-B125-E3AE11ED300F}" destId="{7142120D-D242-46F3-971D-61E7EC8D5EAF}" srcOrd="0" destOrd="0" presId="urn:microsoft.com/office/officeart/2005/8/layout/vProcess5"/>
    <dgm:cxn modelId="{98141140-9586-428D-8DFE-560BF9E66649}" type="presOf" srcId="{099BA5B9-70E9-49F0-88A4-DDFAEBEA2587}" destId="{8C72D8D3-66D3-4C8A-AE1F-CB92B268BAA0}" srcOrd="1" destOrd="0" presId="urn:microsoft.com/office/officeart/2005/8/layout/vProcess5"/>
    <dgm:cxn modelId="{64EA2D48-9BA3-4E21-82AF-44E94A84E918}" type="presOf" srcId="{3A296012-56FE-4F04-9772-9FE59558695D}" destId="{D3F69B47-D3D6-424D-85E6-5B52F3DC8194}" srcOrd="0" destOrd="0" presId="urn:microsoft.com/office/officeart/2005/8/layout/vProcess5"/>
    <dgm:cxn modelId="{A732EC4F-2096-4428-A1D2-E2F1B79EEC4A}" srcId="{0C035F12-CA89-4A74-B0EA-797DB2ADF4A7}" destId="{1FE0E3B2-8392-4A59-BCD0-73796AA6AF0D}" srcOrd="2" destOrd="0" parTransId="{EE3C9FA0-8531-412E-B2C7-E36CEF26D3F8}" sibTransId="{22CAE39F-F3D0-42AD-8385-8BFB6269CE63}"/>
    <dgm:cxn modelId="{A819D473-2CBD-4DE8-82CE-DAA2EF39EC3C}" type="presOf" srcId="{1FE0E3B2-8392-4A59-BCD0-73796AA6AF0D}" destId="{2A26D35A-02F4-4850-9910-7CD3D71A9DE4}" srcOrd="1" destOrd="0" presId="urn:microsoft.com/office/officeart/2005/8/layout/vProcess5"/>
    <dgm:cxn modelId="{977DAFA1-F471-44BE-999B-E25C9B261C21}" type="presOf" srcId="{1FE0E3B2-8392-4A59-BCD0-73796AA6AF0D}" destId="{442ED80E-CDDB-4D57-B604-7486AFF61317}" srcOrd="0" destOrd="0" presId="urn:microsoft.com/office/officeart/2005/8/layout/vProcess5"/>
    <dgm:cxn modelId="{52E460B2-6EB5-4984-8CED-FE535FAF9D54}" srcId="{0C035F12-CA89-4A74-B0EA-797DB2ADF4A7}" destId="{099BA5B9-70E9-49F0-88A4-DDFAEBEA2587}" srcOrd="1" destOrd="0" parTransId="{12E68370-21FC-49BB-934D-31D4707F11EE}" sibTransId="{D35F40F1-8F9A-4168-8023-CC9A7C7A02E7}"/>
    <dgm:cxn modelId="{D5237BC8-9E6E-4221-AC8D-7BF4FBDE5401}" type="presOf" srcId="{099BA5B9-70E9-49F0-88A4-DDFAEBEA2587}" destId="{AA2656D0-C6AC-41E7-B748-7AC7C1154AD3}" srcOrd="0" destOrd="0" presId="urn:microsoft.com/office/officeart/2005/8/layout/vProcess5"/>
    <dgm:cxn modelId="{E6AE74DE-8B80-40E0-97C9-9B50A13ED2F2}" type="presOf" srcId="{D35F40F1-8F9A-4168-8023-CC9A7C7A02E7}" destId="{1F0EA837-3D9B-4DDC-8B36-CEA0E9DB11B4}" srcOrd="0" destOrd="0" presId="urn:microsoft.com/office/officeart/2005/8/layout/vProcess5"/>
    <dgm:cxn modelId="{00D231EC-EA51-43FA-A4D8-10C27D22D8C2}" srcId="{0C035F12-CA89-4A74-B0EA-797DB2ADF4A7}" destId="{3A296012-56FE-4F04-9772-9FE59558695D}" srcOrd="0" destOrd="0" parTransId="{ED9B835F-8094-4C95-824E-B06F163CB4F0}" sibTransId="{622A45BC-A282-44B0-B125-E3AE11ED300F}"/>
    <dgm:cxn modelId="{4E671818-FE7D-47DB-845F-8AE156A95B0B}" type="presParOf" srcId="{37F42159-8D3C-4C98-94BF-27989B60F8EB}" destId="{574D39DA-D050-46E9-8DD8-590B2E77CE8B}" srcOrd="0" destOrd="0" presId="urn:microsoft.com/office/officeart/2005/8/layout/vProcess5"/>
    <dgm:cxn modelId="{F153A97D-A7CC-4D57-AA7B-AB945F646DFF}" type="presParOf" srcId="{37F42159-8D3C-4C98-94BF-27989B60F8EB}" destId="{D3F69B47-D3D6-424D-85E6-5B52F3DC8194}" srcOrd="1" destOrd="0" presId="urn:microsoft.com/office/officeart/2005/8/layout/vProcess5"/>
    <dgm:cxn modelId="{D5ECB7BE-4173-4AAA-B808-72085F9A11DB}" type="presParOf" srcId="{37F42159-8D3C-4C98-94BF-27989B60F8EB}" destId="{AA2656D0-C6AC-41E7-B748-7AC7C1154AD3}" srcOrd="2" destOrd="0" presId="urn:microsoft.com/office/officeart/2005/8/layout/vProcess5"/>
    <dgm:cxn modelId="{33B88FE5-EDE5-4403-B6D3-B21E104F4270}" type="presParOf" srcId="{37F42159-8D3C-4C98-94BF-27989B60F8EB}" destId="{442ED80E-CDDB-4D57-B604-7486AFF61317}" srcOrd="3" destOrd="0" presId="urn:microsoft.com/office/officeart/2005/8/layout/vProcess5"/>
    <dgm:cxn modelId="{3842E227-4993-4A0B-B037-8F0D263680CC}" type="presParOf" srcId="{37F42159-8D3C-4C98-94BF-27989B60F8EB}" destId="{7142120D-D242-46F3-971D-61E7EC8D5EAF}" srcOrd="4" destOrd="0" presId="urn:microsoft.com/office/officeart/2005/8/layout/vProcess5"/>
    <dgm:cxn modelId="{9D0103AA-39BA-40DF-89F4-4C7CD33BA778}" type="presParOf" srcId="{37F42159-8D3C-4C98-94BF-27989B60F8EB}" destId="{1F0EA837-3D9B-4DDC-8B36-CEA0E9DB11B4}" srcOrd="5" destOrd="0" presId="urn:microsoft.com/office/officeart/2005/8/layout/vProcess5"/>
    <dgm:cxn modelId="{50A14BE9-9FF7-450E-82AD-A6F0E6B4BA32}" type="presParOf" srcId="{37F42159-8D3C-4C98-94BF-27989B60F8EB}" destId="{1C8B3340-1349-4132-BCD2-DAFC5026D217}" srcOrd="6" destOrd="0" presId="urn:microsoft.com/office/officeart/2005/8/layout/vProcess5"/>
    <dgm:cxn modelId="{DD1D5CB1-78A7-4741-B693-CFC664A67314}" type="presParOf" srcId="{37F42159-8D3C-4C98-94BF-27989B60F8EB}" destId="{8C72D8D3-66D3-4C8A-AE1F-CB92B268BAA0}" srcOrd="7" destOrd="0" presId="urn:microsoft.com/office/officeart/2005/8/layout/vProcess5"/>
    <dgm:cxn modelId="{F6F6FA55-1F49-42F5-A249-88384131F4E9}" type="presParOf" srcId="{37F42159-8D3C-4C98-94BF-27989B60F8EB}" destId="{2A26D35A-02F4-4850-9910-7CD3D71A9DE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4FD575-0A29-486C-B62F-7206F431B9F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EC7109-A5E1-4159-8A8D-A7A803ED7575}">
      <dgm:prSet/>
      <dgm:spPr/>
      <dgm:t>
        <a:bodyPr/>
        <a:lstStyle/>
        <a:p>
          <a:r>
            <a:rPr lang="en-US"/>
            <a:t>Kicad footprint - 0.5 mm pitch</a:t>
          </a:r>
        </a:p>
      </dgm:t>
    </dgm:pt>
    <dgm:pt modelId="{503813B5-C937-40E6-91A1-4FB2E0078E1F}" type="parTrans" cxnId="{EC9D1536-AB12-4F81-9058-2BD25B91B559}">
      <dgm:prSet/>
      <dgm:spPr/>
      <dgm:t>
        <a:bodyPr/>
        <a:lstStyle/>
        <a:p>
          <a:endParaRPr lang="en-US"/>
        </a:p>
      </dgm:t>
    </dgm:pt>
    <dgm:pt modelId="{F7FCF961-C5D6-453D-990A-D5FE539E4500}" type="sibTrans" cxnId="{EC9D1536-AB12-4F81-9058-2BD25B91B559}">
      <dgm:prSet/>
      <dgm:spPr/>
      <dgm:t>
        <a:bodyPr/>
        <a:lstStyle/>
        <a:p>
          <a:endParaRPr lang="en-US"/>
        </a:p>
      </dgm:t>
    </dgm:pt>
    <dgm:pt modelId="{D2605B11-A0E2-4891-A2DB-537CCE627129}">
      <dgm:prSet/>
      <dgm:spPr/>
      <dgm:t>
        <a:bodyPr/>
        <a:lstStyle/>
        <a:p>
          <a:r>
            <a:rPr lang="en-US"/>
            <a:t>Actual component - 0.4 mm pitch</a:t>
          </a:r>
        </a:p>
      </dgm:t>
    </dgm:pt>
    <dgm:pt modelId="{5A707241-79CD-4186-AF55-3518896738E3}" type="parTrans" cxnId="{FBF27206-F22D-4FA5-8209-8972E302FE25}">
      <dgm:prSet/>
      <dgm:spPr/>
      <dgm:t>
        <a:bodyPr/>
        <a:lstStyle/>
        <a:p>
          <a:endParaRPr lang="en-US"/>
        </a:p>
      </dgm:t>
    </dgm:pt>
    <dgm:pt modelId="{AD15BB36-70C4-4B2E-A2F2-B87D0A4954A1}" type="sibTrans" cxnId="{FBF27206-F22D-4FA5-8209-8972E302FE25}">
      <dgm:prSet/>
      <dgm:spPr/>
      <dgm:t>
        <a:bodyPr/>
        <a:lstStyle/>
        <a:p>
          <a:endParaRPr lang="en-US"/>
        </a:p>
      </dgm:t>
    </dgm:pt>
    <dgm:pt modelId="{B4E6ACED-0EE3-4D1B-9496-6BE6A8714A6C}">
      <dgm:prSet/>
      <dgm:spPr/>
      <dgm:t>
        <a:bodyPr/>
        <a:lstStyle/>
        <a:p>
          <a:r>
            <a:rPr lang="en-US"/>
            <a:t>Not manufacturable</a:t>
          </a:r>
        </a:p>
      </dgm:t>
    </dgm:pt>
    <dgm:pt modelId="{4A616924-EA51-4277-BD73-34C0E6FB6EE8}" type="parTrans" cxnId="{686A555E-3CEE-4B54-B437-CB560562B96C}">
      <dgm:prSet/>
      <dgm:spPr/>
      <dgm:t>
        <a:bodyPr/>
        <a:lstStyle/>
        <a:p>
          <a:endParaRPr lang="en-US"/>
        </a:p>
      </dgm:t>
    </dgm:pt>
    <dgm:pt modelId="{7541D2F1-9A62-47F1-AC3D-B0892C1B711D}" type="sibTrans" cxnId="{686A555E-3CEE-4B54-B437-CB560562B96C}">
      <dgm:prSet/>
      <dgm:spPr/>
      <dgm:t>
        <a:bodyPr/>
        <a:lstStyle/>
        <a:p>
          <a:endParaRPr lang="en-US"/>
        </a:p>
      </dgm:t>
    </dgm:pt>
    <dgm:pt modelId="{69AB3C5D-FD01-428F-AFEC-E7B6FDE99351}" type="pres">
      <dgm:prSet presAssocID="{6B4FD575-0A29-486C-B62F-7206F431B9FE}" presName="linear" presStyleCnt="0">
        <dgm:presLayoutVars>
          <dgm:animLvl val="lvl"/>
          <dgm:resizeHandles val="exact"/>
        </dgm:presLayoutVars>
      </dgm:prSet>
      <dgm:spPr/>
    </dgm:pt>
    <dgm:pt modelId="{5C8DEDF9-3406-4E79-A904-082F0233470F}" type="pres">
      <dgm:prSet presAssocID="{EEEC7109-A5E1-4159-8A8D-A7A803ED757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E8C7F3-FFBE-4C04-9EB5-3707B21B36F9}" type="pres">
      <dgm:prSet presAssocID="{F7FCF961-C5D6-453D-990A-D5FE539E4500}" presName="spacer" presStyleCnt="0"/>
      <dgm:spPr/>
    </dgm:pt>
    <dgm:pt modelId="{4E1FE265-105C-4A5D-9D00-EC661D15DD4F}" type="pres">
      <dgm:prSet presAssocID="{D2605B11-A0E2-4891-A2DB-537CCE6271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CDE465-8C63-442F-AB75-686203E0630E}" type="pres">
      <dgm:prSet presAssocID="{AD15BB36-70C4-4B2E-A2F2-B87D0A4954A1}" presName="spacer" presStyleCnt="0"/>
      <dgm:spPr/>
    </dgm:pt>
    <dgm:pt modelId="{23167B89-9B36-4ACE-8A2C-1D7AFB8A757E}" type="pres">
      <dgm:prSet presAssocID="{B4E6ACED-0EE3-4D1B-9496-6BE6A8714A6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BF27206-F22D-4FA5-8209-8972E302FE25}" srcId="{6B4FD575-0A29-486C-B62F-7206F431B9FE}" destId="{D2605B11-A0E2-4891-A2DB-537CCE627129}" srcOrd="1" destOrd="0" parTransId="{5A707241-79CD-4186-AF55-3518896738E3}" sibTransId="{AD15BB36-70C4-4B2E-A2F2-B87D0A4954A1}"/>
    <dgm:cxn modelId="{61C2571C-E77C-4263-8063-98B3BE29D599}" type="presOf" srcId="{6B4FD575-0A29-486C-B62F-7206F431B9FE}" destId="{69AB3C5D-FD01-428F-AFEC-E7B6FDE99351}" srcOrd="0" destOrd="0" presId="urn:microsoft.com/office/officeart/2005/8/layout/vList2"/>
    <dgm:cxn modelId="{C33F072F-6D58-415A-B672-EFD83A873746}" type="presOf" srcId="{D2605B11-A0E2-4891-A2DB-537CCE627129}" destId="{4E1FE265-105C-4A5D-9D00-EC661D15DD4F}" srcOrd="0" destOrd="0" presId="urn:microsoft.com/office/officeart/2005/8/layout/vList2"/>
    <dgm:cxn modelId="{EC9D1536-AB12-4F81-9058-2BD25B91B559}" srcId="{6B4FD575-0A29-486C-B62F-7206F431B9FE}" destId="{EEEC7109-A5E1-4159-8A8D-A7A803ED7575}" srcOrd="0" destOrd="0" parTransId="{503813B5-C937-40E6-91A1-4FB2E0078E1F}" sibTransId="{F7FCF961-C5D6-453D-990A-D5FE539E4500}"/>
    <dgm:cxn modelId="{C015613C-4701-4E08-89BC-89780782191F}" type="presOf" srcId="{B4E6ACED-0EE3-4D1B-9496-6BE6A8714A6C}" destId="{23167B89-9B36-4ACE-8A2C-1D7AFB8A757E}" srcOrd="0" destOrd="0" presId="urn:microsoft.com/office/officeart/2005/8/layout/vList2"/>
    <dgm:cxn modelId="{686A555E-3CEE-4B54-B437-CB560562B96C}" srcId="{6B4FD575-0A29-486C-B62F-7206F431B9FE}" destId="{B4E6ACED-0EE3-4D1B-9496-6BE6A8714A6C}" srcOrd="2" destOrd="0" parTransId="{4A616924-EA51-4277-BD73-34C0E6FB6EE8}" sibTransId="{7541D2F1-9A62-47F1-AC3D-B0892C1B711D}"/>
    <dgm:cxn modelId="{62163AE6-B6FB-407A-9ECF-0664329C3B38}" type="presOf" srcId="{EEEC7109-A5E1-4159-8A8D-A7A803ED7575}" destId="{5C8DEDF9-3406-4E79-A904-082F0233470F}" srcOrd="0" destOrd="0" presId="urn:microsoft.com/office/officeart/2005/8/layout/vList2"/>
    <dgm:cxn modelId="{D3635741-C14C-49AD-8A5D-DD89C4CB8330}" type="presParOf" srcId="{69AB3C5D-FD01-428F-AFEC-E7B6FDE99351}" destId="{5C8DEDF9-3406-4E79-A904-082F0233470F}" srcOrd="0" destOrd="0" presId="urn:microsoft.com/office/officeart/2005/8/layout/vList2"/>
    <dgm:cxn modelId="{A4A2E363-EEDA-4E07-8DB0-E4570AA7D0B3}" type="presParOf" srcId="{69AB3C5D-FD01-428F-AFEC-E7B6FDE99351}" destId="{52E8C7F3-FFBE-4C04-9EB5-3707B21B36F9}" srcOrd="1" destOrd="0" presId="urn:microsoft.com/office/officeart/2005/8/layout/vList2"/>
    <dgm:cxn modelId="{757C49C5-3B8C-45E4-B22F-50CF6909507D}" type="presParOf" srcId="{69AB3C5D-FD01-428F-AFEC-E7B6FDE99351}" destId="{4E1FE265-105C-4A5D-9D00-EC661D15DD4F}" srcOrd="2" destOrd="0" presId="urn:microsoft.com/office/officeart/2005/8/layout/vList2"/>
    <dgm:cxn modelId="{376011BF-18E6-4051-A811-23C85BC1E0DC}" type="presParOf" srcId="{69AB3C5D-FD01-428F-AFEC-E7B6FDE99351}" destId="{A1CDE465-8C63-442F-AB75-686203E0630E}" srcOrd="3" destOrd="0" presId="urn:microsoft.com/office/officeart/2005/8/layout/vList2"/>
    <dgm:cxn modelId="{C3922F58-D080-4172-AA15-3FA124809703}" type="presParOf" srcId="{69AB3C5D-FD01-428F-AFEC-E7B6FDE99351}" destId="{23167B89-9B36-4ACE-8A2C-1D7AFB8A757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399C92-D950-4DD0-BA0C-917AE113810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A9C193-4BB2-41C9-A899-A71D33293D47}">
      <dgm:prSet/>
      <dgm:spPr/>
      <dgm:t>
        <a:bodyPr/>
        <a:lstStyle/>
        <a:p>
          <a:r>
            <a:rPr lang="en-US"/>
            <a:t>CAP1208?  CAP1214?</a:t>
          </a:r>
        </a:p>
      </dgm:t>
    </dgm:pt>
    <dgm:pt modelId="{A772E60E-C751-499C-AE3B-346018046351}" type="parTrans" cxnId="{EEA76E99-F6A9-47E4-949C-5EC371A99E20}">
      <dgm:prSet/>
      <dgm:spPr/>
      <dgm:t>
        <a:bodyPr/>
        <a:lstStyle/>
        <a:p>
          <a:endParaRPr lang="en-US"/>
        </a:p>
      </dgm:t>
    </dgm:pt>
    <dgm:pt modelId="{FA1B4F21-A6D3-4802-AC7C-1CDDBF142665}" type="sibTrans" cxnId="{EEA76E99-F6A9-47E4-949C-5EC371A99E20}">
      <dgm:prSet/>
      <dgm:spPr/>
      <dgm:t>
        <a:bodyPr/>
        <a:lstStyle/>
        <a:p>
          <a:endParaRPr lang="en-US"/>
        </a:p>
      </dgm:t>
    </dgm:pt>
    <dgm:pt modelId="{187C1D1E-30ED-46CD-9535-48BFEDBF1F47}">
      <dgm:prSet/>
      <dgm:spPr/>
      <dgm:t>
        <a:bodyPr/>
        <a:lstStyle/>
        <a:p>
          <a:r>
            <a:rPr lang="en-US"/>
            <a:t>esp32?</a:t>
          </a:r>
        </a:p>
      </dgm:t>
    </dgm:pt>
    <dgm:pt modelId="{1AA90AA8-5485-499E-A050-75DFFB8553CC}" type="parTrans" cxnId="{5888A844-B47E-45D4-A9EE-EB8776799A5C}">
      <dgm:prSet/>
      <dgm:spPr/>
      <dgm:t>
        <a:bodyPr/>
        <a:lstStyle/>
        <a:p>
          <a:endParaRPr lang="en-US"/>
        </a:p>
      </dgm:t>
    </dgm:pt>
    <dgm:pt modelId="{B761AF1D-C821-43EA-896C-D5B63DA9FC0B}" type="sibTrans" cxnId="{5888A844-B47E-45D4-A9EE-EB8776799A5C}">
      <dgm:prSet/>
      <dgm:spPr/>
      <dgm:t>
        <a:bodyPr/>
        <a:lstStyle/>
        <a:p>
          <a:endParaRPr lang="en-US"/>
        </a:p>
      </dgm:t>
    </dgm:pt>
    <dgm:pt modelId="{0BBCA236-1FC8-421F-A047-C6A074AB81A9}">
      <dgm:prSet/>
      <dgm:spPr/>
      <dgm:t>
        <a:bodyPr/>
        <a:lstStyle/>
        <a:p>
          <a:r>
            <a:rPr lang="en-US"/>
            <a:t>Discontinued stuff</a:t>
          </a:r>
        </a:p>
      </dgm:t>
    </dgm:pt>
    <dgm:pt modelId="{8C524A4A-8573-443D-9FB8-4C33BE173D59}" type="parTrans" cxnId="{FE0627A1-4A0C-4A4A-B414-E4074E5F6972}">
      <dgm:prSet/>
      <dgm:spPr/>
      <dgm:t>
        <a:bodyPr/>
        <a:lstStyle/>
        <a:p>
          <a:endParaRPr lang="en-US"/>
        </a:p>
      </dgm:t>
    </dgm:pt>
    <dgm:pt modelId="{6ED3F78D-01F4-4D2B-84F4-A7B4DA2048CB}" type="sibTrans" cxnId="{FE0627A1-4A0C-4A4A-B414-E4074E5F6972}">
      <dgm:prSet/>
      <dgm:spPr/>
      <dgm:t>
        <a:bodyPr/>
        <a:lstStyle/>
        <a:p>
          <a:endParaRPr lang="en-US"/>
        </a:p>
      </dgm:t>
    </dgm:pt>
    <dgm:pt modelId="{B82B3A14-D749-4668-9F4F-615915440FFA}" type="pres">
      <dgm:prSet presAssocID="{7B399C92-D950-4DD0-BA0C-917AE113810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428A947-2251-4274-BD0D-BE72D2F90794}" type="pres">
      <dgm:prSet presAssocID="{94A9C193-4BB2-41C9-A899-A71D33293D47}" presName="hierRoot1" presStyleCnt="0"/>
      <dgm:spPr/>
    </dgm:pt>
    <dgm:pt modelId="{F2A578DA-BB96-405D-A6F6-B2D421CB7FA0}" type="pres">
      <dgm:prSet presAssocID="{94A9C193-4BB2-41C9-A899-A71D33293D47}" presName="composite" presStyleCnt="0"/>
      <dgm:spPr/>
    </dgm:pt>
    <dgm:pt modelId="{F722E2F8-7535-4B84-B546-05D6E348AFEE}" type="pres">
      <dgm:prSet presAssocID="{94A9C193-4BB2-41C9-A899-A71D33293D47}" presName="background" presStyleLbl="node0" presStyleIdx="0" presStyleCnt="3"/>
      <dgm:spPr/>
    </dgm:pt>
    <dgm:pt modelId="{76FB843F-27D9-4209-BE9E-54DAF5B5B2F7}" type="pres">
      <dgm:prSet presAssocID="{94A9C193-4BB2-41C9-A899-A71D33293D47}" presName="text" presStyleLbl="fgAcc0" presStyleIdx="0" presStyleCnt="3">
        <dgm:presLayoutVars>
          <dgm:chPref val="3"/>
        </dgm:presLayoutVars>
      </dgm:prSet>
      <dgm:spPr/>
    </dgm:pt>
    <dgm:pt modelId="{3E90DB81-E111-46B6-9D5B-F1FB3CE446CE}" type="pres">
      <dgm:prSet presAssocID="{94A9C193-4BB2-41C9-A899-A71D33293D47}" presName="hierChild2" presStyleCnt="0"/>
      <dgm:spPr/>
    </dgm:pt>
    <dgm:pt modelId="{3882C911-EA13-4239-82AF-2552123460D9}" type="pres">
      <dgm:prSet presAssocID="{187C1D1E-30ED-46CD-9535-48BFEDBF1F47}" presName="hierRoot1" presStyleCnt="0"/>
      <dgm:spPr/>
    </dgm:pt>
    <dgm:pt modelId="{33C79725-58A3-484C-9B77-8AC367CB2755}" type="pres">
      <dgm:prSet presAssocID="{187C1D1E-30ED-46CD-9535-48BFEDBF1F47}" presName="composite" presStyleCnt="0"/>
      <dgm:spPr/>
    </dgm:pt>
    <dgm:pt modelId="{5D552324-BE1E-4894-B55B-84531758A40E}" type="pres">
      <dgm:prSet presAssocID="{187C1D1E-30ED-46CD-9535-48BFEDBF1F47}" presName="background" presStyleLbl="node0" presStyleIdx="1" presStyleCnt="3"/>
      <dgm:spPr/>
    </dgm:pt>
    <dgm:pt modelId="{E44EA2AE-9477-42A7-8111-929A7E12015F}" type="pres">
      <dgm:prSet presAssocID="{187C1D1E-30ED-46CD-9535-48BFEDBF1F47}" presName="text" presStyleLbl="fgAcc0" presStyleIdx="1" presStyleCnt="3">
        <dgm:presLayoutVars>
          <dgm:chPref val="3"/>
        </dgm:presLayoutVars>
      </dgm:prSet>
      <dgm:spPr/>
    </dgm:pt>
    <dgm:pt modelId="{B704555C-D2D7-40CF-ABF3-3D3BEE93BB82}" type="pres">
      <dgm:prSet presAssocID="{187C1D1E-30ED-46CD-9535-48BFEDBF1F47}" presName="hierChild2" presStyleCnt="0"/>
      <dgm:spPr/>
    </dgm:pt>
    <dgm:pt modelId="{A6EF1CE0-9038-4C45-BB53-8C24D00A9810}" type="pres">
      <dgm:prSet presAssocID="{0BBCA236-1FC8-421F-A047-C6A074AB81A9}" presName="hierRoot1" presStyleCnt="0"/>
      <dgm:spPr/>
    </dgm:pt>
    <dgm:pt modelId="{76570FC2-57E5-47C5-9C05-DCA39F6E43FA}" type="pres">
      <dgm:prSet presAssocID="{0BBCA236-1FC8-421F-A047-C6A074AB81A9}" presName="composite" presStyleCnt="0"/>
      <dgm:spPr/>
    </dgm:pt>
    <dgm:pt modelId="{E3D09215-31C4-4935-97B9-29184AF8341B}" type="pres">
      <dgm:prSet presAssocID="{0BBCA236-1FC8-421F-A047-C6A074AB81A9}" presName="background" presStyleLbl="node0" presStyleIdx="2" presStyleCnt="3"/>
      <dgm:spPr/>
    </dgm:pt>
    <dgm:pt modelId="{7E30C9A4-2069-41DB-855E-C6071519E78D}" type="pres">
      <dgm:prSet presAssocID="{0BBCA236-1FC8-421F-A047-C6A074AB81A9}" presName="text" presStyleLbl="fgAcc0" presStyleIdx="2" presStyleCnt="3">
        <dgm:presLayoutVars>
          <dgm:chPref val="3"/>
        </dgm:presLayoutVars>
      </dgm:prSet>
      <dgm:spPr/>
    </dgm:pt>
    <dgm:pt modelId="{B1548554-279C-4E37-8883-B8650EBFD86A}" type="pres">
      <dgm:prSet presAssocID="{0BBCA236-1FC8-421F-A047-C6A074AB81A9}" presName="hierChild2" presStyleCnt="0"/>
      <dgm:spPr/>
    </dgm:pt>
  </dgm:ptLst>
  <dgm:cxnLst>
    <dgm:cxn modelId="{95158438-96E8-433C-9956-33453148EAA5}" type="presOf" srcId="{0BBCA236-1FC8-421F-A047-C6A074AB81A9}" destId="{7E30C9A4-2069-41DB-855E-C6071519E78D}" srcOrd="0" destOrd="0" presId="urn:microsoft.com/office/officeart/2005/8/layout/hierarchy1"/>
    <dgm:cxn modelId="{5888A844-B47E-45D4-A9EE-EB8776799A5C}" srcId="{7B399C92-D950-4DD0-BA0C-917AE113810D}" destId="{187C1D1E-30ED-46CD-9535-48BFEDBF1F47}" srcOrd="1" destOrd="0" parTransId="{1AA90AA8-5485-499E-A050-75DFFB8553CC}" sibTransId="{B761AF1D-C821-43EA-896C-D5B63DA9FC0B}"/>
    <dgm:cxn modelId="{EEA76E99-F6A9-47E4-949C-5EC371A99E20}" srcId="{7B399C92-D950-4DD0-BA0C-917AE113810D}" destId="{94A9C193-4BB2-41C9-A899-A71D33293D47}" srcOrd="0" destOrd="0" parTransId="{A772E60E-C751-499C-AE3B-346018046351}" sibTransId="{FA1B4F21-A6D3-4802-AC7C-1CDDBF142665}"/>
    <dgm:cxn modelId="{FE0627A1-4A0C-4A4A-B414-E4074E5F6972}" srcId="{7B399C92-D950-4DD0-BA0C-917AE113810D}" destId="{0BBCA236-1FC8-421F-A047-C6A074AB81A9}" srcOrd="2" destOrd="0" parTransId="{8C524A4A-8573-443D-9FB8-4C33BE173D59}" sibTransId="{6ED3F78D-01F4-4D2B-84F4-A7B4DA2048CB}"/>
    <dgm:cxn modelId="{8C9B9FB3-EACE-42E6-8A87-E6BA36D11B43}" type="presOf" srcId="{187C1D1E-30ED-46CD-9535-48BFEDBF1F47}" destId="{E44EA2AE-9477-42A7-8111-929A7E12015F}" srcOrd="0" destOrd="0" presId="urn:microsoft.com/office/officeart/2005/8/layout/hierarchy1"/>
    <dgm:cxn modelId="{DB796BD6-0934-4B33-B0C5-0E4BC1FAE82E}" type="presOf" srcId="{94A9C193-4BB2-41C9-A899-A71D33293D47}" destId="{76FB843F-27D9-4209-BE9E-54DAF5B5B2F7}" srcOrd="0" destOrd="0" presId="urn:microsoft.com/office/officeart/2005/8/layout/hierarchy1"/>
    <dgm:cxn modelId="{1CC8B6DB-7D2F-4A56-9F64-7653CDC749AE}" type="presOf" srcId="{7B399C92-D950-4DD0-BA0C-917AE113810D}" destId="{B82B3A14-D749-4668-9F4F-615915440FFA}" srcOrd="0" destOrd="0" presId="urn:microsoft.com/office/officeart/2005/8/layout/hierarchy1"/>
    <dgm:cxn modelId="{598B5FA3-09C9-4DDE-AC07-E014A77517FA}" type="presParOf" srcId="{B82B3A14-D749-4668-9F4F-615915440FFA}" destId="{0428A947-2251-4274-BD0D-BE72D2F90794}" srcOrd="0" destOrd="0" presId="urn:microsoft.com/office/officeart/2005/8/layout/hierarchy1"/>
    <dgm:cxn modelId="{96DDB97B-0A4D-4FD2-8195-102DB696567A}" type="presParOf" srcId="{0428A947-2251-4274-BD0D-BE72D2F90794}" destId="{F2A578DA-BB96-405D-A6F6-B2D421CB7FA0}" srcOrd="0" destOrd="0" presId="urn:microsoft.com/office/officeart/2005/8/layout/hierarchy1"/>
    <dgm:cxn modelId="{B8CF613B-4938-4512-B0F9-D278FE70724E}" type="presParOf" srcId="{F2A578DA-BB96-405D-A6F6-B2D421CB7FA0}" destId="{F722E2F8-7535-4B84-B546-05D6E348AFEE}" srcOrd="0" destOrd="0" presId="urn:microsoft.com/office/officeart/2005/8/layout/hierarchy1"/>
    <dgm:cxn modelId="{C4EE920E-570D-47AD-B927-D0D7E087231B}" type="presParOf" srcId="{F2A578DA-BB96-405D-A6F6-B2D421CB7FA0}" destId="{76FB843F-27D9-4209-BE9E-54DAF5B5B2F7}" srcOrd="1" destOrd="0" presId="urn:microsoft.com/office/officeart/2005/8/layout/hierarchy1"/>
    <dgm:cxn modelId="{2A601342-7F1A-4B2B-ABBB-0C9C057A89A8}" type="presParOf" srcId="{0428A947-2251-4274-BD0D-BE72D2F90794}" destId="{3E90DB81-E111-46B6-9D5B-F1FB3CE446CE}" srcOrd="1" destOrd="0" presId="urn:microsoft.com/office/officeart/2005/8/layout/hierarchy1"/>
    <dgm:cxn modelId="{0467D9D5-1959-4787-B8B6-653A74A86DD0}" type="presParOf" srcId="{B82B3A14-D749-4668-9F4F-615915440FFA}" destId="{3882C911-EA13-4239-82AF-2552123460D9}" srcOrd="1" destOrd="0" presId="urn:microsoft.com/office/officeart/2005/8/layout/hierarchy1"/>
    <dgm:cxn modelId="{2E5BA742-5C58-4735-AA9D-C98A9D89490B}" type="presParOf" srcId="{3882C911-EA13-4239-82AF-2552123460D9}" destId="{33C79725-58A3-484C-9B77-8AC367CB2755}" srcOrd="0" destOrd="0" presId="urn:microsoft.com/office/officeart/2005/8/layout/hierarchy1"/>
    <dgm:cxn modelId="{00111B04-C21F-4F77-8B44-D66DE62BBE5A}" type="presParOf" srcId="{33C79725-58A3-484C-9B77-8AC367CB2755}" destId="{5D552324-BE1E-4894-B55B-84531758A40E}" srcOrd="0" destOrd="0" presId="urn:microsoft.com/office/officeart/2005/8/layout/hierarchy1"/>
    <dgm:cxn modelId="{4333BAA2-F8B2-4E71-9904-CB16E5E61DAA}" type="presParOf" srcId="{33C79725-58A3-484C-9B77-8AC367CB2755}" destId="{E44EA2AE-9477-42A7-8111-929A7E12015F}" srcOrd="1" destOrd="0" presId="urn:microsoft.com/office/officeart/2005/8/layout/hierarchy1"/>
    <dgm:cxn modelId="{96E4A692-0FEB-463D-B01F-055E25A81A3E}" type="presParOf" srcId="{3882C911-EA13-4239-82AF-2552123460D9}" destId="{B704555C-D2D7-40CF-ABF3-3D3BEE93BB82}" srcOrd="1" destOrd="0" presId="urn:microsoft.com/office/officeart/2005/8/layout/hierarchy1"/>
    <dgm:cxn modelId="{26767045-25F0-4B85-BAB6-45E1996CED5B}" type="presParOf" srcId="{B82B3A14-D749-4668-9F4F-615915440FFA}" destId="{A6EF1CE0-9038-4C45-BB53-8C24D00A9810}" srcOrd="2" destOrd="0" presId="urn:microsoft.com/office/officeart/2005/8/layout/hierarchy1"/>
    <dgm:cxn modelId="{6C9AF90D-C92C-404E-9EFB-895A54FA2D85}" type="presParOf" srcId="{A6EF1CE0-9038-4C45-BB53-8C24D00A9810}" destId="{76570FC2-57E5-47C5-9C05-DCA39F6E43FA}" srcOrd="0" destOrd="0" presId="urn:microsoft.com/office/officeart/2005/8/layout/hierarchy1"/>
    <dgm:cxn modelId="{4D6F95EA-C59D-4159-B11E-4CD6CA7F67E2}" type="presParOf" srcId="{76570FC2-57E5-47C5-9C05-DCA39F6E43FA}" destId="{E3D09215-31C4-4935-97B9-29184AF8341B}" srcOrd="0" destOrd="0" presId="urn:microsoft.com/office/officeart/2005/8/layout/hierarchy1"/>
    <dgm:cxn modelId="{35DFEA73-4B52-4EE7-A5A8-A421963EBEC7}" type="presParOf" srcId="{76570FC2-57E5-47C5-9C05-DCA39F6E43FA}" destId="{7E30C9A4-2069-41DB-855E-C6071519E78D}" srcOrd="1" destOrd="0" presId="urn:microsoft.com/office/officeart/2005/8/layout/hierarchy1"/>
    <dgm:cxn modelId="{CA8B4E3D-714E-4BCB-97DE-AB1F8091EFF3}" type="presParOf" srcId="{A6EF1CE0-9038-4C45-BB53-8C24D00A9810}" destId="{B1548554-279C-4E37-8883-B8650EBFD86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F9271C-D756-4BD0-A74D-919D610AE09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5A8A82B-D924-48C4-B624-94CFEA1F2EEC}">
      <dgm:prSet/>
      <dgm:spPr/>
      <dgm:t>
        <a:bodyPr/>
        <a:lstStyle/>
        <a:p>
          <a:r>
            <a:rPr lang="en-US"/>
            <a:t>RP2040 supports 2 active I2C channels.</a:t>
          </a:r>
        </a:p>
      </dgm:t>
    </dgm:pt>
    <dgm:pt modelId="{22CA522A-8C9D-4C8B-8210-0C18AA467593}" type="parTrans" cxnId="{6FE80D31-5254-4FBA-9467-1E2BB5BD4E9E}">
      <dgm:prSet/>
      <dgm:spPr/>
      <dgm:t>
        <a:bodyPr/>
        <a:lstStyle/>
        <a:p>
          <a:endParaRPr lang="en-US"/>
        </a:p>
      </dgm:t>
    </dgm:pt>
    <dgm:pt modelId="{490925D9-5A27-4B88-9576-EE04ABF88AB5}" type="sibTrans" cxnId="{6FE80D31-5254-4FBA-9467-1E2BB5BD4E9E}">
      <dgm:prSet/>
      <dgm:spPr/>
      <dgm:t>
        <a:bodyPr/>
        <a:lstStyle/>
        <a:p>
          <a:endParaRPr lang="en-US"/>
        </a:p>
      </dgm:t>
    </dgm:pt>
    <dgm:pt modelId="{2C9C406B-935C-48E6-801C-ED6F1BBE77B2}">
      <dgm:prSet/>
      <dgm:spPr/>
      <dgm:t>
        <a:bodyPr/>
        <a:lstStyle/>
        <a:p>
          <a:r>
            <a:rPr lang="en-US"/>
            <a:t>Workaround.</a:t>
          </a:r>
        </a:p>
      </dgm:t>
    </dgm:pt>
    <dgm:pt modelId="{7036EFDD-080F-4DEF-9247-63B087B088CE}" type="parTrans" cxnId="{3E4BA92D-2737-43A0-9986-DED5F3F4479E}">
      <dgm:prSet/>
      <dgm:spPr/>
      <dgm:t>
        <a:bodyPr/>
        <a:lstStyle/>
        <a:p>
          <a:endParaRPr lang="en-US"/>
        </a:p>
      </dgm:t>
    </dgm:pt>
    <dgm:pt modelId="{D96C56AB-D615-408D-A6DD-EBBFBA69FC6A}" type="sibTrans" cxnId="{3E4BA92D-2737-43A0-9986-DED5F3F4479E}">
      <dgm:prSet/>
      <dgm:spPr/>
      <dgm:t>
        <a:bodyPr/>
        <a:lstStyle/>
        <a:p>
          <a:endParaRPr lang="en-US"/>
        </a:p>
      </dgm:t>
    </dgm:pt>
    <dgm:pt modelId="{111A0D97-8F3C-47D2-AB2D-4CFF23C9B16F}">
      <dgm:prSet/>
      <dgm:spPr/>
      <dgm:t>
        <a:bodyPr/>
        <a:lstStyle/>
        <a:p>
          <a:r>
            <a:rPr lang="en-US"/>
            <a:t>I2C multiplexer?</a:t>
          </a:r>
        </a:p>
      </dgm:t>
    </dgm:pt>
    <dgm:pt modelId="{614C650E-ACE5-48CF-AAAB-75966E3FC04D}" type="parTrans" cxnId="{05F53756-5C4E-4BF3-8A78-8DF0615EADC2}">
      <dgm:prSet/>
      <dgm:spPr/>
      <dgm:t>
        <a:bodyPr/>
        <a:lstStyle/>
        <a:p>
          <a:endParaRPr lang="en-US"/>
        </a:p>
      </dgm:t>
    </dgm:pt>
    <dgm:pt modelId="{E3C5E199-3A57-4AA2-8213-36B169576091}" type="sibTrans" cxnId="{05F53756-5C4E-4BF3-8A78-8DF0615EADC2}">
      <dgm:prSet/>
      <dgm:spPr/>
      <dgm:t>
        <a:bodyPr/>
        <a:lstStyle/>
        <a:p>
          <a:endParaRPr lang="en-US"/>
        </a:p>
      </dgm:t>
    </dgm:pt>
    <dgm:pt modelId="{877BE7DA-2A46-43A8-B6BB-2BDDA594BE30}" type="pres">
      <dgm:prSet presAssocID="{BBF9271C-D756-4BD0-A74D-919D610AE092}" presName="linear" presStyleCnt="0">
        <dgm:presLayoutVars>
          <dgm:animLvl val="lvl"/>
          <dgm:resizeHandles val="exact"/>
        </dgm:presLayoutVars>
      </dgm:prSet>
      <dgm:spPr/>
    </dgm:pt>
    <dgm:pt modelId="{718B9A7B-098D-4010-B9D7-7150C8B6F54E}" type="pres">
      <dgm:prSet presAssocID="{15A8A82B-D924-48C4-B624-94CFEA1F2EE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E059D38-8731-4783-888F-2671BC0F32B7}" type="pres">
      <dgm:prSet presAssocID="{15A8A82B-D924-48C4-B624-94CFEA1F2EEC}" presName="childText" presStyleLbl="revTx" presStyleIdx="0" presStyleCnt="1">
        <dgm:presLayoutVars>
          <dgm:bulletEnabled val="1"/>
        </dgm:presLayoutVars>
      </dgm:prSet>
      <dgm:spPr/>
    </dgm:pt>
    <dgm:pt modelId="{882EF9EE-E650-4FAC-B9DC-BEB95380732D}" type="pres">
      <dgm:prSet presAssocID="{111A0D97-8F3C-47D2-AB2D-4CFF23C9B16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3EED628-7BB8-4D29-AFFB-D8555C42EAA7}" type="presOf" srcId="{BBF9271C-D756-4BD0-A74D-919D610AE092}" destId="{877BE7DA-2A46-43A8-B6BB-2BDDA594BE30}" srcOrd="0" destOrd="0" presId="urn:microsoft.com/office/officeart/2005/8/layout/vList2"/>
    <dgm:cxn modelId="{3E4BA92D-2737-43A0-9986-DED5F3F4479E}" srcId="{15A8A82B-D924-48C4-B624-94CFEA1F2EEC}" destId="{2C9C406B-935C-48E6-801C-ED6F1BBE77B2}" srcOrd="0" destOrd="0" parTransId="{7036EFDD-080F-4DEF-9247-63B087B088CE}" sibTransId="{D96C56AB-D615-408D-A6DD-EBBFBA69FC6A}"/>
    <dgm:cxn modelId="{6FE80D31-5254-4FBA-9467-1E2BB5BD4E9E}" srcId="{BBF9271C-D756-4BD0-A74D-919D610AE092}" destId="{15A8A82B-D924-48C4-B624-94CFEA1F2EEC}" srcOrd="0" destOrd="0" parTransId="{22CA522A-8C9D-4C8B-8210-0C18AA467593}" sibTransId="{490925D9-5A27-4B88-9576-EE04ABF88AB5}"/>
    <dgm:cxn modelId="{91D66342-C840-4E7F-9617-4C1DC599E494}" type="presOf" srcId="{111A0D97-8F3C-47D2-AB2D-4CFF23C9B16F}" destId="{882EF9EE-E650-4FAC-B9DC-BEB95380732D}" srcOrd="0" destOrd="0" presId="urn:microsoft.com/office/officeart/2005/8/layout/vList2"/>
    <dgm:cxn modelId="{05F53756-5C4E-4BF3-8A78-8DF0615EADC2}" srcId="{BBF9271C-D756-4BD0-A74D-919D610AE092}" destId="{111A0D97-8F3C-47D2-AB2D-4CFF23C9B16F}" srcOrd="1" destOrd="0" parTransId="{614C650E-ACE5-48CF-AAAB-75966E3FC04D}" sibTransId="{E3C5E199-3A57-4AA2-8213-36B169576091}"/>
    <dgm:cxn modelId="{6C50D380-4977-4096-84A8-0A58E06FE0F4}" type="presOf" srcId="{15A8A82B-D924-48C4-B624-94CFEA1F2EEC}" destId="{718B9A7B-098D-4010-B9D7-7150C8B6F54E}" srcOrd="0" destOrd="0" presId="urn:microsoft.com/office/officeart/2005/8/layout/vList2"/>
    <dgm:cxn modelId="{D47CDCF7-1251-40AC-8573-6AF8B76DF905}" type="presOf" srcId="{2C9C406B-935C-48E6-801C-ED6F1BBE77B2}" destId="{5E059D38-8731-4783-888F-2671BC0F32B7}" srcOrd="0" destOrd="0" presId="urn:microsoft.com/office/officeart/2005/8/layout/vList2"/>
    <dgm:cxn modelId="{B427ECFF-B152-4019-B512-4677E3FAC51D}" type="presParOf" srcId="{877BE7DA-2A46-43A8-B6BB-2BDDA594BE30}" destId="{718B9A7B-098D-4010-B9D7-7150C8B6F54E}" srcOrd="0" destOrd="0" presId="urn:microsoft.com/office/officeart/2005/8/layout/vList2"/>
    <dgm:cxn modelId="{117ABD5C-3756-4DB0-A690-692BCDE6DEA4}" type="presParOf" srcId="{877BE7DA-2A46-43A8-B6BB-2BDDA594BE30}" destId="{5E059D38-8731-4783-888F-2671BC0F32B7}" srcOrd="1" destOrd="0" presId="urn:microsoft.com/office/officeart/2005/8/layout/vList2"/>
    <dgm:cxn modelId="{5828FAD4-3453-45A5-9E6B-837F8691B393}" type="presParOf" srcId="{877BE7DA-2A46-43A8-B6BB-2BDDA594BE30}" destId="{882EF9EE-E650-4FAC-B9DC-BEB95380732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7F1F9E-87E3-4E2D-9ACE-B7904055923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BC2BB5C-F667-4DF6-B1EC-A69D6DE6C45C}">
      <dgm:prSet/>
      <dgm:spPr/>
      <dgm:t>
        <a:bodyPr/>
        <a:lstStyle/>
        <a:p>
          <a:r>
            <a:rPr lang="en-US"/>
            <a:t>Went unnoticed until after manufacturing started</a:t>
          </a:r>
        </a:p>
      </dgm:t>
    </dgm:pt>
    <dgm:pt modelId="{7494EEED-762D-425F-82B5-99BC0272D7B1}" type="parTrans" cxnId="{449BFB70-3026-46FE-A4BB-0CF71111B8DC}">
      <dgm:prSet/>
      <dgm:spPr/>
      <dgm:t>
        <a:bodyPr/>
        <a:lstStyle/>
        <a:p>
          <a:endParaRPr lang="en-US"/>
        </a:p>
      </dgm:t>
    </dgm:pt>
    <dgm:pt modelId="{45C6FA49-80AD-4DF2-AD46-B130D80DA832}" type="sibTrans" cxnId="{449BFB70-3026-46FE-A4BB-0CF71111B8DC}">
      <dgm:prSet/>
      <dgm:spPr/>
      <dgm:t>
        <a:bodyPr/>
        <a:lstStyle/>
        <a:p>
          <a:endParaRPr lang="en-US"/>
        </a:p>
      </dgm:t>
    </dgm:pt>
    <dgm:pt modelId="{B0EEE47A-4BDD-40D4-B6A2-3BBDC21997FC}">
      <dgm:prSet/>
      <dgm:spPr/>
      <dgm:t>
        <a:bodyPr/>
        <a:lstStyle/>
        <a:p>
          <a:r>
            <a:rPr lang="en-US"/>
            <a:t>JLCPCB offered $38.46 / $301.13 refund</a:t>
          </a:r>
        </a:p>
      </dgm:t>
    </dgm:pt>
    <dgm:pt modelId="{94CCB54C-6B57-49A2-A0D0-7A3176439B6E}" type="parTrans" cxnId="{1E1139B2-516F-48DE-8ECA-8AACF939BA76}">
      <dgm:prSet/>
      <dgm:spPr/>
      <dgm:t>
        <a:bodyPr/>
        <a:lstStyle/>
        <a:p>
          <a:endParaRPr lang="en-US"/>
        </a:p>
      </dgm:t>
    </dgm:pt>
    <dgm:pt modelId="{3179472B-D84A-46F2-8DC1-990673308A94}" type="sibTrans" cxnId="{1E1139B2-516F-48DE-8ECA-8AACF939BA76}">
      <dgm:prSet/>
      <dgm:spPr/>
      <dgm:t>
        <a:bodyPr/>
        <a:lstStyle/>
        <a:p>
          <a:endParaRPr lang="en-US"/>
        </a:p>
      </dgm:t>
    </dgm:pt>
    <dgm:pt modelId="{CC2CDCA4-B596-4762-839A-5883AEB8AA5F}">
      <dgm:prSet/>
      <dgm:spPr/>
      <dgm:t>
        <a:bodyPr/>
        <a:lstStyle/>
        <a:p>
          <a:r>
            <a:rPr lang="en-US"/>
            <a:t>With $22 restocking fee</a:t>
          </a:r>
        </a:p>
      </dgm:t>
    </dgm:pt>
    <dgm:pt modelId="{76CA210E-7735-4F25-9BD2-7B4AF69FC4C9}" type="parTrans" cxnId="{27FEFE0A-9CD2-4616-9397-FB3FB6D36C4D}">
      <dgm:prSet/>
      <dgm:spPr/>
      <dgm:t>
        <a:bodyPr/>
        <a:lstStyle/>
        <a:p>
          <a:endParaRPr lang="en-US"/>
        </a:p>
      </dgm:t>
    </dgm:pt>
    <dgm:pt modelId="{7127EF07-D52E-47FD-91D6-89AB79F416ED}" type="sibTrans" cxnId="{27FEFE0A-9CD2-4616-9397-FB3FB6D36C4D}">
      <dgm:prSet/>
      <dgm:spPr/>
      <dgm:t>
        <a:bodyPr/>
        <a:lstStyle/>
        <a:p>
          <a:endParaRPr lang="en-US"/>
        </a:p>
      </dgm:t>
    </dgm:pt>
    <dgm:pt modelId="{7583EA6F-08E5-48CE-830B-F1C432DAC6C3}">
      <dgm:prSet/>
      <dgm:spPr/>
      <dgm:t>
        <a:bodyPr/>
        <a:lstStyle/>
        <a:p>
          <a:r>
            <a:rPr lang="en-US" dirty="0"/>
            <a:t>Worked out</a:t>
          </a:r>
        </a:p>
      </dgm:t>
    </dgm:pt>
    <dgm:pt modelId="{84F1C75D-DEC6-4A28-A65D-CAE5F6A05343}" type="parTrans" cxnId="{8D3C4623-194B-4104-ADD7-3CF91945326B}">
      <dgm:prSet/>
      <dgm:spPr/>
      <dgm:t>
        <a:bodyPr/>
        <a:lstStyle/>
        <a:p>
          <a:endParaRPr lang="en-US"/>
        </a:p>
      </dgm:t>
    </dgm:pt>
    <dgm:pt modelId="{9BA50ABD-84D8-4A32-803C-89510B081437}" type="sibTrans" cxnId="{8D3C4623-194B-4104-ADD7-3CF91945326B}">
      <dgm:prSet/>
      <dgm:spPr/>
      <dgm:t>
        <a:bodyPr/>
        <a:lstStyle/>
        <a:p>
          <a:endParaRPr lang="en-US"/>
        </a:p>
      </dgm:t>
    </dgm:pt>
    <dgm:pt modelId="{6EE6A530-0C73-4CFE-9975-3D3A3A888EC0}" type="pres">
      <dgm:prSet presAssocID="{B77F1F9E-87E3-4E2D-9ACE-B7904055923A}" presName="outerComposite" presStyleCnt="0">
        <dgm:presLayoutVars>
          <dgm:chMax val="5"/>
          <dgm:dir/>
          <dgm:resizeHandles val="exact"/>
        </dgm:presLayoutVars>
      </dgm:prSet>
      <dgm:spPr/>
    </dgm:pt>
    <dgm:pt modelId="{28C2D5B1-B035-4C0F-9F94-53F8673EA35C}" type="pres">
      <dgm:prSet presAssocID="{B77F1F9E-87E3-4E2D-9ACE-B7904055923A}" presName="dummyMaxCanvas" presStyleCnt="0">
        <dgm:presLayoutVars/>
      </dgm:prSet>
      <dgm:spPr/>
    </dgm:pt>
    <dgm:pt modelId="{2E4B593F-1980-443A-A0FD-41F0E2525B33}" type="pres">
      <dgm:prSet presAssocID="{B77F1F9E-87E3-4E2D-9ACE-B7904055923A}" presName="ThreeNodes_1" presStyleLbl="node1" presStyleIdx="0" presStyleCnt="3">
        <dgm:presLayoutVars>
          <dgm:bulletEnabled val="1"/>
        </dgm:presLayoutVars>
      </dgm:prSet>
      <dgm:spPr/>
    </dgm:pt>
    <dgm:pt modelId="{0449A83C-F7BC-4A2A-B8CF-074971FC096C}" type="pres">
      <dgm:prSet presAssocID="{B77F1F9E-87E3-4E2D-9ACE-B7904055923A}" presName="ThreeNodes_2" presStyleLbl="node1" presStyleIdx="1" presStyleCnt="3">
        <dgm:presLayoutVars>
          <dgm:bulletEnabled val="1"/>
        </dgm:presLayoutVars>
      </dgm:prSet>
      <dgm:spPr/>
    </dgm:pt>
    <dgm:pt modelId="{039F6EAD-250E-4EC4-AF4D-0E053CF9FC4C}" type="pres">
      <dgm:prSet presAssocID="{B77F1F9E-87E3-4E2D-9ACE-B7904055923A}" presName="ThreeNodes_3" presStyleLbl="node1" presStyleIdx="2" presStyleCnt="3">
        <dgm:presLayoutVars>
          <dgm:bulletEnabled val="1"/>
        </dgm:presLayoutVars>
      </dgm:prSet>
      <dgm:spPr/>
    </dgm:pt>
    <dgm:pt modelId="{1B4D879B-E039-49A9-8E21-E7C77CDDFCEF}" type="pres">
      <dgm:prSet presAssocID="{B77F1F9E-87E3-4E2D-9ACE-B7904055923A}" presName="ThreeConn_1-2" presStyleLbl="fgAccFollowNode1" presStyleIdx="0" presStyleCnt="2">
        <dgm:presLayoutVars>
          <dgm:bulletEnabled val="1"/>
        </dgm:presLayoutVars>
      </dgm:prSet>
      <dgm:spPr/>
    </dgm:pt>
    <dgm:pt modelId="{CED9DF97-F224-409B-8E1B-6AB1F3B6DC31}" type="pres">
      <dgm:prSet presAssocID="{B77F1F9E-87E3-4E2D-9ACE-B7904055923A}" presName="ThreeConn_2-3" presStyleLbl="fgAccFollowNode1" presStyleIdx="1" presStyleCnt="2">
        <dgm:presLayoutVars>
          <dgm:bulletEnabled val="1"/>
        </dgm:presLayoutVars>
      </dgm:prSet>
      <dgm:spPr/>
    </dgm:pt>
    <dgm:pt modelId="{D60923E4-C9A5-4E5B-90DA-BD75AFFB3868}" type="pres">
      <dgm:prSet presAssocID="{B77F1F9E-87E3-4E2D-9ACE-B7904055923A}" presName="ThreeNodes_1_text" presStyleLbl="node1" presStyleIdx="2" presStyleCnt="3">
        <dgm:presLayoutVars>
          <dgm:bulletEnabled val="1"/>
        </dgm:presLayoutVars>
      </dgm:prSet>
      <dgm:spPr/>
    </dgm:pt>
    <dgm:pt modelId="{1A647C1E-019A-4FA5-BB16-34C51D06747F}" type="pres">
      <dgm:prSet presAssocID="{B77F1F9E-87E3-4E2D-9ACE-B7904055923A}" presName="ThreeNodes_2_text" presStyleLbl="node1" presStyleIdx="2" presStyleCnt="3">
        <dgm:presLayoutVars>
          <dgm:bulletEnabled val="1"/>
        </dgm:presLayoutVars>
      </dgm:prSet>
      <dgm:spPr/>
    </dgm:pt>
    <dgm:pt modelId="{9FD447B6-DD4A-48AE-A938-0E7F9DDC4BF4}" type="pres">
      <dgm:prSet presAssocID="{B77F1F9E-87E3-4E2D-9ACE-B7904055923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7FEFE0A-9CD2-4616-9397-FB3FB6D36C4D}" srcId="{B0EEE47A-4BDD-40D4-B6A2-3BBDC21997FC}" destId="{CC2CDCA4-B596-4762-839A-5883AEB8AA5F}" srcOrd="0" destOrd="0" parTransId="{76CA210E-7735-4F25-9BD2-7B4AF69FC4C9}" sibTransId="{7127EF07-D52E-47FD-91D6-89AB79F416ED}"/>
    <dgm:cxn modelId="{8D3C4623-194B-4104-ADD7-3CF91945326B}" srcId="{B77F1F9E-87E3-4E2D-9ACE-B7904055923A}" destId="{7583EA6F-08E5-48CE-830B-F1C432DAC6C3}" srcOrd="2" destOrd="0" parTransId="{84F1C75D-DEC6-4A28-A65D-CAE5F6A05343}" sibTransId="{9BA50ABD-84D8-4A32-803C-89510B081437}"/>
    <dgm:cxn modelId="{B09F2029-2EBC-484E-A9BA-4E0329A3DC81}" type="presOf" srcId="{ABC2BB5C-F667-4DF6-B1EC-A69D6DE6C45C}" destId="{D60923E4-C9A5-4E5B-90DA-BD75AFFB3868}" srcOrd="1" destOrd="0" presId="urn:microsoft.com/office/officeart/2005/8/layout/vProcess5"/>
    <dgm:cxn modelId="{156F0F40-EAB4-4FE6-BB86-F780BC73479B}" type="presOf" srcId="{7583EA6F-08E5-48CE-830B-F1C432DAC6C3}" destId="{039F6EAD-250E-4EC4-AF4D-0E053CF9FC4C}" srcOrd="0" destOrd="0" presId="urn:microsoft.com/office/officeart/2005/8/layout/vProcess5"/>
    <dgm:cxn modelId="{DFCC7560-12CD-4698-96C6-69BC37D7CE55}" type="presOf" srcId="{3179472B-D84A-46F2-8DC1-990673308A94}" destId="{CED9DF97-F224-409B-8E1B-6AB1F3B6DC31}" srcOrd="0" destOrd="0" presId="urn:microsoft.com/office/officeart/2005/8/layout/vProcess5"/>
    <dgm:cxn modelId="{FE63D443-1DEF-4382-89B2-3F7CE2994F9F}" type="presOf" srcId="{B0EEE47A-4BDD-40D4-B6A2-3BBDC21997FC}" destId="{0449A83C-F7BC-4A2A-B8CF-074971FC096C}" srcOrd="0" destOrd="0" presId="urn:microsoft.com/office/officeart/2005/8/layout/vProcess5"/>
    <dgm:cxn modelId="{699EA864-0A7E-4255-8948-2252776CCCF3}" type="presOf" srcId="{CC2CDCA4-B596-4762-839A-5883AEB8AA5F}" destId="{1A647C1E-019A-4FA5-BB16-34C51D06747F}" srcOrd="1" destOrd="1" presId="urn:microsoft.com/office/officeart/2005/8/layout/vProcess5"/>
    <dgm:cxn modelId="{1FE9A069-D71B-41A9-B712-99344999026F}" type="presOf" srcId="{7583EA6F-08E5-48CE-830B-F1C432DAC6C3}" destId="{9FD447B6-DD4A-48AE-A938-0E7F9DDC4BF4}" srcOrd="1" destOrd="0" presId="urn:microsoft.com/office/officeart/2005/8/layout/vProcess5"/>
    <dgm:cxn modelId="{449BFB70-3026-46FE-A4BB-0CF71111B8DC}" srcId="{B77F1F9E-87E3-4E2D-9ACE-B7904055923A}" destId="{ABC2BB5C-F667-4DF6-B1EC-A69D6DE6C45C}" srcOrd="0" destOrd="0" parTransId="{7494EEED-762D-425F-82B5-99BC0272D7B1}" sibTransId="{45C6FA49-80AD-4DF2-AD46-B130D80DA832}"/>
    <dgm:cxn modelId="{C8EBE15A-BDFC-43DA-8C35-4EC4A68749FE}" type="presOf" srcId="{CC2CDCA4-B596-4762-839A-5883AEB8AA5F}" destId="{0449A83C-F7BC-4A2A-B8CF-074971FC096C}" srcOrd="0" destOrd="1" presId="urn:microsoft.com/office/officeart/2005/8/layout/vProcess5"/>
    <dgm:cxn modelId="{C336D58B-AA1C-4834-9DC1-A289DAA4D1BF}" type="presOf" srcId="{B0EEE47A-4BDD-40D4-B6A2-3BBDC21997FC}" destId="{1A647C1E-019A-4FA5-BB16-34C51D06747F}" srcOrd="1" destOrd="0" presId="urn:microsoft.com/office/officeart/2005/8/layout/vProcess5"/>
    <dgm:cxn modelId="{77649F94-8397-48E5-8B1A-4CF7EF032423}" type="presOf" srcId="{45C6FA49-80AD-4DF2-AD46-B130D80DA832}" destId="{1B4D879B-E039-49A9-8E21-E7C77CDDFCEF}" srcOrd="0" destOrd="0" presId="urn:microsoft.com/office/officeart/2005/8/layout/vProcess5"/>
    <dgm:cxn modelId="{B3D1AA99-719F-49C8-A9FF-CC9F5B3B5119}" type="presOf" srcId="{B77F1F9E-87E3-4E2D-9ACE-B7904055923A}" destId="{6EE6A530-0C73-4CFE-9975-3D3A3A888EC0}" srcOrd="0" destOrd="0" presId="urn:microsoft.com/office/officeart/2005/8/layout/vProcess5"/>
    <dgm:cxn modelId="{1E1139B2-516F-48DE-8ECA-8AACF939BA76}" srcId="{B77F1F9E-87E3-4E2D-9ACE-B7904055923A}" destId="{B0EEE47A-4BDD-40D4-B6A2-3BBDC21997FC}" srcOrd="1" destOrd="0" parTransId="{94CCB54C-6B57-49A2-A0D0-7A3176439B6E}" sibTransId="{3179472B-D84A-46F2-8DC1-990673308A94}"/>
    <dgm:cxn modelId="{BF70ACBA-57C4-4BC2-8833-1E25EFF1940F}" type="presOf" srcId="{ABC2BB5C-F667-4DF6-B1EC-A69D6DE6C45C}" destId="{2E4B593F-1980-443A-A0FD-41F0E2525B33}" srcOrd="0" destOrd="0" presId="urn:microsoft.com/office/officeart/2005/8/layout/vProcess5"/>
    <dgm:cxn modelId="{5AE72128-A044-40F5-B942-ECE6045ABA2F}" type="presParOf" srcId="{6EE6A530-0C73-4CFE-9975-3D3A3A888EC0}" destId="{28C2D5B1-B035-4C0F-9F94-53F8673EA35C}" srcOrd="0" destOrd="0" presId="urn:microsoft.com/office/officeart/2005/8/layout/vProcess5"/>
    <dgm:cxn modelId="{5DE94947-2D1B-4695-AD9B-2F88E215879E}" type="presParOf" srcId="{6EE6A530-0C73-4CFE-9975-3D3A3A888EC0}" destId="{2E4B593F-1980-443A-A0FD-41F0E2525B33}" srcOrd="1" destOrd="0" presId="urn:microsoft.com/office/officeart/2005/8/layout/vProcess5"/>
    <dgm:cxn modelId="{FB2B8453-C39A-41AA-B4B0-5A345F2C751E}" type="presParOf" srcId="{6EE6A530-0C73-4CFE-9975-3D3A3A888EC0}" destId="{0449A83C-F7BC-4A2A-B8CF-074971FC096C}" srcOrd="2" destOrd="0" presId="urn:microsoft.com/office/officeart/2005/8/layout/vProcess5"/>
    <dgm:cxn modelId="{C9EA156C-0D65-4C43-A5C0-145F893982E3}" type="presParOf" srcId="{6EE6A530-0C73-4CFE-9975-3D3A3A888EC0}" destId="{039F6EAD-250E-4EC4-AF4D-0E053CF9FC4C}" srcOrd="3" destOrd="0" presId="urn:microsoft.com/office/officeart/2005/8/layout/vProcess5"/>
    <dgm:cxn modelId="{1DF21BC4-875A-4CC9-B47F-6AE1FD3A36B6}" type="presParOf" srcId="{6EE6A530-0C73-4CFE-9975-3D3A3A888EC0}" destId="{1B4D879B-E039-49A9-8E21-E7C77CDDFCEF}" srcOrd="4" destOrd="0" presId="urn:microsoft.com/office/officeart/2005/8/layout/vProcess5"/>
    <dgm:cxn modelId="{3D2AB3E7-9003-461F-A914-36B24D022E2E}" type="presParOf" srcId="{6EE6A530-0C73-4CFE-9975-3D3A3A888EC0}" destId="{CED9DF97-F224-409B-8E1B-6AB1F3B6DC31}" srcOrd="5" destOrd="0" presId="urn:microsoft.com/office/officeart/2005/8/layout/vProcess5"/>
    <dgm:cxn modelId="{31DDF5A9-6C28-4FC7-97AA-9FB567975F9F}" type="presParOf" srcId="{6EE6A530-0C73-4CFE-9975-3D3A3A888EC0}" destId="{D60923E4-C9A5-4E5B-90DA-BD75AFFB3868}" srcOrd="6" destOrd="0" presId="urn:microsoft.com/office/officeart/2005/8/layout/vProcess5"/>
    <dgm:cxn modelId="{9FF57E33-1B82-49C8-AB2B-88E6E4A9178C}" type="presParOf" srcId="{6EE6A530-0C73-4CFE-9975-3D3A3A888EC0}" destId="{1A647C1E-019A-4FA5-BB16-34C51D06747F}" srcOrd="7" destOrd="0" presId="urn:microsoft.com/office/officeart/2005/8/layout/vProcess5"/>
    <dgm:cxn modelId="{7FCB3AA4-03F8-4CF1-84DF-EFD74A80D2C7}" type="presParOf" srcId="{6EE6A530-0C73-4CFE-9975-3D3A3A888EC0}" destId="{9FD447B6-DD4A-48AE-A938-0E7F9DDC4BF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9B47-D3D6-424D-85E6-5B52F3DC8194}">
      <dsp:nvSpPr>
        <dsp:cNvPr id="0" name=""/>
        <dsp:cNvSpPr/>
      </dsp:nvSpPr>
      <dsp:spPr>
        <a:xfrm>
          <a:off x="0" y="0"/>
          <a:ext cx="9288654" cy="11068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JLCPCB requires EAR99 if IC</a:t>
          </a:r>
        </a:p>
      </dsp:txBody>
      <dsp:txXfrm>
        <a:off x="32418" y="32418"/>
        <a:ext cx="8094307" cy="1041985"/>
      </dsp:txXfrm>
    </dsp:sp>
    <dsp:sp modelId="{AA2656D0-C6AC-41E7-B748-7AC7C1154AD3}">
      <dsp:nvSpPr>
        <dsp:cNvPr id="0" name=""/>
        <dsp:cNvSpPr/>
      </dsp:nvSpPr>
      <dsp:spPr>
        <a:xfrm>
          <a:off x="819587" y="1291291"/>
          <a:ext cx="9288654" cy="11068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EAR99 – US export regulation?</a:t>
          </a:r>
        </a:p>
      </dsp:txBody>
      <dsp:txXfrm>
        <a:off x="852005" y="1323709"/>
        <a:ext cx="7684797" cy="1041985"/>
      </dsp:txXfrm>
    </dsp:sp>
    <dsp:sp modelId="{442ED80E-CDDB-4D57-B604-7486AFF61317}">
      <dsp:nvSpPr>
        <dsp:cNvPr id="0" name=""/>
        <dsp:cNvSpPr/>
      </dsp:nvSpPr>
      <dsp:spPr>
        <a:xfrm>
          <a:off x="1639174" y="2582583"/>
          <a:ext cx="9288654" cy="11068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Repurchased some parts</a:t>
          </a:r>
        </a:p>
      </dsp:txBody>
      <dsp:txXfrm>
        <a:off x="1671592" y="2615001"/>
        <a:ext cx="7684797" cy="1041985"/>
      </dsp:txXfrm>
    </dsp:sp>
    <dsp:sp modelId="{7142120D-D242-46F3-971D-61E7EC8D5EAF}">
      <dsp:nvSpPr>
        <dsp:cNvPr id="0" name=""/>
        <dsp:cNvSpPr/>
      </dsp:nvSpPr>
      <dsp:spPr>
        <a:xfrm>
          <a:off x="8569220" y="839339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731092" y="839339"/>
        <a:ext cx="395689" cy="541373"/>
      </dsp:txXfrm>
    </dsp:sp>
    <dsp:sp modelId="{1F0EA837-3D9B-4DDC-8B36-CEA0E9DB11B4}">
      <dsp:nvSpPr>
        <dsp:cNvPr id="0" name=""/>
        <dsp:cNvSpPr/>
      </dsp:nvSpPr>
      <dsp:spPr>
        <a:xfrm>
          <a:off x="9388807" y="2123252"/>
          <a:ext cx="719433" cy="7194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550679" y="2123252"/>
        <a:ext cx="395689" cy="5413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DEDF9-3406-4E79-A904-082F0233470F}">
      <dsp:nvSpPr>
        <dsp:cNvPr id="0" name=""/>
        <dsp:cNvSpPr/>
      </dsp:nvSpPr>
      <dsp:spPr>
        <a:xfrm>
          <a:off x="0" y="19144"/>
          <a:ext cx="10515600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Kicad footprint - 0.5 mm pitch</a:t>
          </a:r>
        </a:p>
      </dsp:txBody>
      <dsp:txXfrm>
        <a:off x="62369" y="81513"/>
        <a:ext cx="10390862" cy="1152902"/>
      </dsp:txXfrm>
    </dsp:sp>
    <dsp:sp modelId="{4E1FE265-105C-4A5D-9D00-EC661D15DD4F}">
      <dsp:nvSpPr>
        <dsp:cNvPr id="0" name=""/>
        <dsp:cNvSpPr/>
      </dsp:nvSpPr>
      <dsp:spPr>
        <a:xfrm>
          <a:off x="0" y="1446544"/>
          <a:ext cx="10515600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Actual component - 0.4 mm pitch</a:t>
          </a:r>
        </a:p>
      </dsp:txBody>
      <dsp:txXfrm>
        <a:off x="62369" y="1508913"/>
        <a:ext cx="10390862" cy="1152902"/>
      </dsp:txXfrm>
    </dsp:sp>
    <dsp:sp modelId="{23167B89-9B36-4ACE-8A2C-1D7AFB8A757E}">
      <dsp:nvSpPr>
        <dsp:cNvPr id="0" name=""/>
        <dsp:cNvSpPr/>
      </dsp:nvSpPr>
      <dsp:spPr>
        <a:xfrm>
          <a:off x="0" y="2873944"/>
          <a:ext cx="10515600" cy="1277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Not manufacturable</a:t>
          </a:r>
        </a:p>
      </dsp:txBody>
      <dsp:txXfrm>
        <a:off x="62369" y="2936313"/>
        <a:ext cx="10390862" cy="11529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2E2F8-7535-4B84-B546-05D6E348AFEE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B843F-27D9-4209-BE9E-54DAF5B5B2F7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CAP1208?  CAP1214?</a:t>
          </a:r>
        </a:p>
      </dsp:txBody>
      <dsp:txXfrm>
        <a:off x="398656" y="1088253"/>
        <a:ext cx="2959127" cy="1837317"/>
      </dsp:txXfrm>
    </dsp:sp>
    <dsp:sp modelId="{5D552324-BE1E-4894-B55B-84531758A40E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EA2AE-9477-42A7-8111-929A7E12015F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esp32?</a:t>
          </a:r>
        </a:p>
      </dsp:txBody>
      <dsp:txXfrm>
        <a:off x="4155097" y="1088253"/>
        <a:ext cx="2959127" cy="1837317"/>
      </dsp:txXfrm>
    </dsp:sp>
    <dsp:sp modelId="{E3D09215-31C4-4935-97B9-29184AF8341B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0C9A4-2069-41DB-855E-C6071519E78D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Discontinued stuff</a:t>
          </a:r>
        </a:p>
      </dsp:txBody>
      <dsp:txXfrm>
        <a:off x="7911539" y="1088253"/>
        <a:ext cx="2959127" cy="18373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B9A7B-098D-4010-B9D7-7150C8B6F54E}">
      <dsp:nvSpPr>
        <dsp:cNvPr id="0" name=""/>
        <dsp:cNvSpPr/>
      </dsp:nvSpPr>
      <dsp:spPr>
        <a:xfrm>
          <a:off x="0" y="125084"/>
          <a:ext cx="6253721" cy="1989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RP2040 supports 2 active I2C channels.</a:t>
          </a:r>
        </a:p>
      </dsp:txBody>
      <dsp:txXfrm>
        <a:off x="97095" y="222179"/>
        <a:ext cx="6059531" cy="1794810"/>
      </dsp:txXfrm>
    </dsp:sp>
    <dsp:sp modelId="{5E059D38-8731-4783-888F-2671BC0F32B7}">
      <dsp:nvSpPr>
        <dsp:cNvPr id="0" name=""/>
        <dsp:cNvSpPr/>
      </dsp:nvSpPr>
      <dsp:spPr>
        <a:xfrm>
          <a:off x="0" y="2114084"/>
          <a:ext cx="625372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56" tIns="63500" rIns="355600" bIns="6350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900" kern="1200"/>
            <a:t>Workaround.</a:t>
          </a:r>
        </a:p>
      </dsp:txBody>
      <dsp:txXfrm>
        <a:off x="0" y="2114084"/>
        <a:ext cx="6253721" cy="828000"/>
      </dsp:txXfrm>
    </dsp:sp>
    <dsp:sp modelId="{882EF9EE-E650-4FAC-B9DC-BEB95380732D}">
      <dsp:nvSpPr>
        <dsp:cNvPr id="0" name=""/>
        <dsp:cNvSpPr/>
      </dsp:nvSpPr>
      <dsp:spPr>
        <a:xfrm>
          <a:off x="0" y="2942084"/>
          <a:ext cx="6253721" cy="1989000"/>
        </a:xfrm>
        <a:prstGeom prst="roundRect">
          <a:avLst/>
        </a:prstGeom>
        <a:solidFill>
          <a:schemeClr val="accent5">
            <a:hueOff val="414507"/>
            <a:satOff val="39495"/>
            <a:lumOff val="-1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I2C multiplexer?</a:t>
          </a:r>
        </a:p>
      </dsp:txBody>
      <dsp:txXfrm>
        <a:off x="97095" y="3039179"/>
        <a:ext cx="6059531" cy="17948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B593F-1980-443A-A0FD-41F0E2525B33}">
      <dsp:nvSpPr>
        <dsp:cNvPr id="0" name=""/>
        <dsp:cNvSpPr/>
      </dsp:nvSpPr>
      <dsp:spPr>
        <a:xfrm>
          <a:off x="0" y="0"/>
          <a:ext cx="7772400" cy="1143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Went unnoticed until after manufacturing started</a:t>
          </a:r>
        </a:p>
      </dsp:txBody>
      <dsp:txXfrm>
        <a:off x="33477" y="33477"/>
        <a:ext cx="6539014" cy="1076046"/>
      </dsp:txXfrm>
    </dsp:sp>
    <dsp:sp modelId="{0449A83C-F7BC-4A2A-B8CF-074971FC096C}">
      <dsp:nvSpPr>
        <dsp:cNvPr id="0" name=""/>
        <dsp:cNvSpPr/>
      </dsp:nvSpPr>
      <dsp:spPr>
        <a:xfrm>
          <a:off x="685799" y="1333500"/>
          <a:ext cx="7772400" cy="1143000"/>
        </a:xfrm>
        <a:prstGeom prst="roundRect">
          <a:avLst>
            <a:gd name="adj" fmla="val 10000"/>
          </a:avLst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JLCPCB offered $38.46 / $301.13 refund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With $22 restocking fee</a:t>
          </a:r>
        </a:p>
      </dsp:txBody>
      <dsp:txXfrm>
        <a:off x="719276" y="1366977"/>
        <a:ext cx="6276696" cy="1076046"/>
      </dsp:txXfrm>
    </dsp:sp>
    <dsp:sp modelId="{039F6EAD-250E-4EC4-AF4D-0E053CF9FC4C}">
      <dsp:nvSpPr>
        <dsp:cNvPr id="0" name=""/>
        <dsp:cNvSpPr/>
      </dsp:nvSpPr>
      <dsp:spPr>
        <a:xfrm>
          <a:off x="1371599" y="2667000"/>
          <a:ext cx="7772400" cy="1143000"/>
        </a:xfrm>
        <a:prstGeom prst="roundRect">
          <a:avLst>
            <a:gd name="adj" fmla="val 1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Worked out</a:t>
          </a:r>
        </a:p>
      </dsp:txBody>
      <dsp:txXfrm>
        <a:off x="1405076" y="2700477"/>
        <a:ext cx="6276696" cy="1076046"/>
      </dsp:txXfrm>
    </dsp:sp>
    <dsp:sp modelId="{1B4D879B-E039-49A9-8E21-E7C77CDDFCEF}">
      <dsp:nvSpPr>
        <dsp:cNvPr id="0" name=""/>
        <dsp:cNvSpPr/>
      </dsp:nvSpPr>
      <dsp:spPr>
        <a:xfrm>
          <a:off x="7029450" y="866775"/>
          <a:ext cx="742950" cy="7429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196614" y="866775"/>
        <a:ext cx="408622" cy="559070"/>
      </dsp:txXfrm>
    </dsp:sp>
    <dsp:sp modelId="{CED9DF97-F224-409B-8E1B-6AB1F3B6DC31}">
      <dsp:nvSpPr>
        <dsp:cNvPr id="0" name=""/>
        <dsp:cNvSpPr/>
      </dsp:nvSpPr>
      <dsp:spPr>
        <a:xfrm>
          <a:off x="7715250" y="2192655"/>
          <a:ext cx="742950" cy="7429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94440"/>
            <a:satOff val="13969"/>
            <a:lumOff val="153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194440"/>
              <a:satOff val="13969"/>
              <a:lumOff val="15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882414" y="2192655"/>
        <a:ext cx="408622" cy="559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1C5C3-7549-4E14-A254-D3120CFE5D12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75D4E-247B-444D-B419-C19F590B0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3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in this presentation is simplified for laypeople.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0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was originally presented at an Honors </a:t>
            </a:r>
            <a:r>
              <a:rPr lang="en-US" dirty="0" err="1"/>
              <a:t>StudentSPEAK</a:t>
            </a:r>
            <a:r>
              <a:rPr lang="en-US" dirty="0"/>
              <a:t> event as a 40-minute presentation.  To compress it to 12 minutes for this presentation, the information specific to my project was removed.  This presentation only covers the process and issues I encountered.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91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7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75D4E-247B-444D-B419-C19F590B0D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50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FD9C-95A0-D4CF-191E-5036A98DD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0F1D3-2421-8AFB-0463-381E69814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4885-EEA5-EBB0-7258-FC258007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2DC88-E02E-4E03-82D8-D9D4A728B583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FD6AB-6A34-A7F7-35D9-16930B2A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559C1-07FE-5481-DF1D-8DE07E06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5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4269-DC00-3192-3BE7-C020FE6E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CAC48-0890-28B9-0E2A-EB87DE816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6400A-E5F4-0D32-8F48-7910AA94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BBA3B-895E-4E9A-9214-E30B5ADA4ECA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8868C-BD2D-7FCB-214D-46B04230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3F5C6-8E89-5D17-0EA6-C5481456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3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54407-187D-83E3-026F-C31423C966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7279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682A7-614C-6210-9674-CFF3CF708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64002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1FA19-1688-7D9A-1876-03D329A3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0538-AAEC-4CD8-AA3C-762F74B21F9B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B5F20-6DB1-663F-0691-1C6D597A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9273-59E4-D8B2-2459-D60F5611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E88B-229F-06A8-EE83-708067D0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677F9-5104-19D5-10F5-A204119B3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ECF27-E72F-8728-1FEB-2CCBFFF4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7161-E631-492A-92BE-58990E74C1D9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36DDB-ED5E-AA07-26BF-D1213124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DDF9E-7C0C-4592-A49E-91D9C0D7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2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95D1-1977-1337-2EF8-C463FDA0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61302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90E3B-985B-C021-2A4B-D53F28D28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981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80BA1-222A-B42D-77D6-0D4841233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3656-7659-4EA3-8846-1D74096A48A8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8C382-4F18-1293-EE3C-FF0D4FA5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66BD1-11E2-02CE-2B57-B8FFEDEC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2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F33B9-FC7B-E2B1-D3F2-AF793A1A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783-568A-55D5-597F-7D7BF8B14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07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28359-66F2-3B35-A33F-28152610E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67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E0BDF-85D0-738B-E536-2FC27B22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89E3-EFFE-4284-84D8-6B89F7BCEFA5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1610D-70E2-F7D1-E899-3A0E401A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C9FE6-4511-222D-1FA4-54A905D1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5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6CBB-7F62-5646-F18E-0BB80792E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CC431-A762-7744-28C9-30F8B2F73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232F4-4D3C-2A42-96F6-50AF73118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000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FAAE6-6C31-2882-D89C-4FE09751B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9C5FD-ECA3-3E21-88AA-6CFC956BB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055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061B5-3C8A-82A8-5987-F48A0CE1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BFD5-519D-4F0B-A864-469BAA4CF978}" type="datetime1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80F0BC-20E7-6797-9CB8-ADD276DC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F01CB-48B9-1E16-A7AD-64BDFB35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24B9-D7F0-920B-33A6-E2BC6866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A597B-EDAD-C48F-9F60-071DBEBD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4E14-3AD9-4CC6-993E-43CF560EAFB1}" type="datetime1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A7098-027D-200A-188F-D8500622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D0E0E-D3F4-49B5-95C3-0E835C4F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5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4C71B-997B-32CF-5A07-FD6D5B41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11B2-8EF0-4EE8-B551-5BB12841BA9C}" type="datetime1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A1468-CC5D-33D7-83F3-CF23F080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1DD2D-B880-0A09-A310-BCBA28FF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0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8806-FDEF-BD5C-AD6B-1DAC6EAE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97BD7-ABA0-854E-1C3D-7A277E536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7799B-2A91-4D9F-7A21-C4E85E4AB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1DECF-DCD9-832E-44C0-D90B59F2F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5C36-1E71-4A84-A2E6-9C06B51CB861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FEC1F-2B08-3D05-95EF-26277329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5D107-CCD8-E783-0F83-3E569D2A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5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B5DA-958F-B6A7-0C4C-0993F5A3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52EB9-C2E3-641F-24A6-DAB3AD8E2E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F7D02-C940-9BC0-FE46-D46CD5473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CFB1C-1C15-A8EC-9347-58073BD0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B0BFA-2B67-4BA0-B552-63534F44E654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31FC3-B30E-BC49-0EE0-DE6AA72E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E4C44-E5E3-0F51-075F-FBCFB9D6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8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07F7F5-5AAE-B53E-D4AD-65001B4E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0368"/>
            <a:ext cx="11084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EB88E-8D35-7235-64DB-897723ADB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70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C9CAB-B212-BD1D-D5A1-A872A6188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985" y="6356349"/>
            <a:ext cx="1131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50C57C-1882-4BE9-9050-888104B04349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4424-227A-D46A-5F37-E42E3B585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2883" y="617378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F5466-6193-B4B7-B1EE-237E3C4CC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092" y="6356349"/>
            <a:ext cx="5641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83932A-6519-435E-9F1F-26689E7EC6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6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.download/font/cirquee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nbond.com/resource-files/w25q128jv_dtr%20revc%2003272018%20plus.pdf" TargetMode="External"/><Relationship Id="rId13" Type="http://schemas.openxmlformats.org/officeDocument/2006/relationships/hyperlink" Target="https://www.ti.com/lit/ds/symlink/sn74ls30.pdf" TargetMode="External"/><Relationship Id="rId3" Type="http://schemas.openxmlformats.org/officeDocument/2006/relationships/hyperlink" Target="https://onlinelibrary.wiley.com/doi/abs/10.1111/j.1460-9568.2011.07923.x" TargetMode="External"/><Relationship Id="rId7" Type="http://schemas.openxmlformats.org/officeDocument/2006/relationships/hyperlink" Target="https://datasheets.raspberrypi.com/rp2040/hardware-design-with-rp2040.pdf" TargetMode="External"/><Relationship Id="rId12" Type="http://schemas.openxmlformats.org/officeDocument/2006/relationships/hyperlink" Target="https://www.ti.com/lit/ds/symlink/ldc2114.pdf" TargetMode="External"/><Relationship Id="rId17" Type="http://schemas.openxmlformats.org/officeDocument/2006/relationships/hyperlink" Target="https://media.metz-connect.com/files/171/Data_sheet_PR202XXHBDN.PDF" TargetMode="External"/><Relationship Id="rId2" Type="http://schemas.openxmlformats.org/officeDocument/2006/relationships/hyperlink" Target="https://cdn.selinc.com/assets/Literature/Publications/Technical%20Papers/6335_IEC61850_DH-DD_20080912_Web.pdf" TargetMode="External"/><Relationship Id="rId16" Type="http://schemas.openxmlformats.org/officeDocument/2006/relationships/hyperlink" Target="https://media.metz-connect.com/files/171/Data_sheet_FR202XXHBD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sheets.raspberrypi.com/pico/Pico-R3-A4-Pinout.pdf" TargetMode="External"/><Relationship Id="rId11" Type="http://schemas.openxmlformats.org/officeDocument/2006/relationships/hyperlink" Target="https://www.ti.com/lit/ds/symlink/ldc3114.pdf" TargetMode="External"/><Relationship Id="rId5" Type="http://schemas.openxmlformats.org/officeDocument/2006/relationships/hyperlink" Target="https://datasheets.raspberrypi.com/rp2040/rp2040-datasheet.pdf" TargetMode="External"/><Relationship Id="rId15" Type="http://schemas.openxmlformats.org/officeDocument/2006/relationships/hyperlink" Target="https://www.infineon.com/dgdl/Infineon-CY7C65632_CY7C65634_HX2VL_VERY_LOW-POWER_USB_2.0_HUB_CONTROLLER-DataSheet-v14_00-EN.pdf?fileId=8ac78c8c7d0d8da4017d0ecd35994769&amp;utm_source=cypress&amp;utm_medium=referral&amp;utm_campaign=202110_globe_en_all_integration-files&amp;redirId=File_1_1_521" TargetMode="External"/><Relationship Id="rId10" Type="http://schemas.openxmlformats.org/officeDocument/2006/relationships/hyperlink" Target="https://www.microchip.com/en-us/product/cap1206" TargetMode="External"/><Relationship Id="rId4" Type="http://schemas.openxmlformats.org/officeDocument/2006/relationships/hyperlink" Target="https://doi.org/10.11648/j.ajnna.20190501.12" TargetMode="External"/><Relationship Id="rId9" Type="http://schemas.openxmlformats.org/officeDocument/2006/relationships/hyperlink" Target="http://www.onsemi.com/pub_link/Collateral/NCP1117-D.PDF" TargetMode="External"/><Relationship Id="rId14" Type="http://schemas.openxmlformats.org/officeDocument/2006/relationships/hyperlink" Target="https://www.ti.com/lit/ds/symlink/sn74ls32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lcpcb.com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DF2-D492-97AD-49D8-E90BCF1B6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Custom Circuit Boards </a:t>
            </a:r>
            <a:r>
              <a:rPr lang="en-US" dirty="0">
                <a:latin typeface="+mn-lt"/>
              </a:rPr>
              <a:t>(</a:t>
            </a:r>
            <a:r>
              <a:rPr lang="en-US" dirty="0"/>
              <a:t>Abridged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E39378-F9FF-8F9E-0111-5137A0471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827801"/>
          </a:xfrm>
        </p:spPr>
        <p:txBody>
          <a:bodyPr>
            <a:normAutofit/>
          </a:bodyPr>
          <a:lstStyle/>
          <a:p>
            <a:r>
              <a:rPr lang="en-US" dirty="0"/>
              <a:t>Michael Johnson-Moore</a:t>
            </a:r>
          </a:p>
          <a:p>
            <a:r>
              <a:rPr lang="en-US" dirty="0"/>
              <a:t>Presented Apr. 12, 2025 at URS</a:t>
            </a:r>
          </a:p>
          <a:p>
            <a:r>
              <a:rPr lang="en-US" dirty="0"/>
              <a:t>Elliot T. Bowers Honors College</a:t>
            </a:r>
          </a:p>
          <a:p>
            <a:r>
              <a:rPr lang="en-US" dirty="0"/>
              <a:t>Sam Houston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81933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E95DE-FB12-0927-042D-932A39971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A090B4-0CEB-D635-E46C-720CECD3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meaning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886C098-2315-2846-D99F-75530C5DA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852" y="1825625"/>
            <a:ext cx="5496296" cy="41703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C0BCE-A72A-3F28-3E7D-43D57025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0C08A-523D-D579-033A-0B63138805D5}"/>
              </a:ext>
            </a:extLst>
          </p:cNvPr>
          <p:cNvSpPr txBox="1"/>
          <p:nvPr/>
        </p:nvSpPr>
        <p:spPr>
          <a:xfrm>
            <a:off x="9363075" y="1905000"/>
            <a:ext cx="2090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 – Copper on top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0A51B4-289F-B4C9-E2EB-A317803AD92E}"/>
              </a:ext>
            </a:extLst>
          </p:cNvPr>
          <p:cNvCxnSpPr>
            <a:stCxn id="8" idx="1"/>
          </p:cNvCxnSpPr>
          <p:nvPr/>
        </p:nvCxnSpPr>
        <p:spPr>
          <a:xfrm flipH="1">
            <a:off x="8191500" y="2320499"/>
            <a:ext cx="1171575" cy="10227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BB7CB6-3726-2495-68B1-4BDAE4FC37A4}"/>
              </a:ext>
            </a:extLst>
          </p:cNvPr>
          <p:cNvSpPr txBox="1"/>
          <p:nvPr/>
        </p:nvSpPr>
        <p:spPr>
          <a:xfrm>
            <a:off x="9258300" y="5164991"/>
            <a:ext cx="2195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Blue – Copper on bottom layer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501B33-8FEC-36F0-E14C-C6B884C6494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648450" y="5205413"/>
            <a:ext cx="2609850" cy="55974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FD86BC-AD96-55B4-2987-031F79BFBCBD}"/>
              </a:ext>
            </a:extLst>
          </p:cNvPr>
          <p:cNvSpPr txBox="1"/>
          <p:nvPr/>
        </p:nvSpPr>
        <p:spPr>
          <a:xfrm>
            <a:off x="838199" y="1825625"/>
            <a:ext cx="2219326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Gold – Copper on all layers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BA5E46-87CC-2385-1967-1E9C16E168B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057525" y="2241124"/>
            <a:ext cx="1066800" cy="29847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D1E960-68D0-E5C9-29A5-330D09768098}"/>
              </a:ext>
            </a:extLst>
          </p:cNvPr>
          <p:cNvSpPr txBox="1"/>
          <p:nvPr/>
        </p:nvSpPr>
        <p:spPr>
          <a:xfrm>
            <a:off x="838199" y="2746316"/>
            <a:ext cx="1990726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</a:rPr>
              <a:t>Pink and thick gray – component area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70370E-8D5D-2A9F-5350-DBE22652E3C7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828925" y="3161815"/>
            <a:ext cx="1295400" cy="369331"/>
          </a:xfrm>
          <a:prstGeom prst="straightConnector1">
            <a:avLst/>
          </a:prstGeom>
          <a:ln w="57150">
            <a:solidFill>
              <a:srgbClr val="FF99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3A9AED-A951-BE96-C642-89AA1832C4E9}"/>
              </a:ext>
            </a:extLst>
          </p:cNvPr>
          <p:cNvSpPr txBox="1"/>
          <p:nvPr/>
        </p:nvSpPr>
        <p:spPr>
          <a:xfrm>
            <a:off x="838199" y="4252263"/>
            <a:ext cx="2095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Thin gray – board outline (cuts)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DD377E-6673-8BC7-FF12-324D51C8A4B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933701" y="4852428"/>
            <a:ext cx="495299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325BEB3-A1AF-BA01-B274-56CE986E943A}"/>
              </a:ext>
            </a:extLst>
          </p:cNvPr>
          <p:cNvSpPr txBox="1"/>
          <p:nvPr/>
        </p:nvSpPr>
        <p:spPr>
          <a:xfrm>
            <a:off x="6234298" y="1825625"/>
            <a:ext cx="2609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Blue lines – pads should connect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3F904F-2094-4B54-94C4-70B1F8407FE7}"/>
              </a:ext>
            </a:extLst>
          </p:cNvPr>
          <p:cNvCxnSpPr>
            <a:cxnSpLocks/>
          </p:cNvCxnSpPr>
          <p:nvPr/>
        </p:nvCxnSpPr>
        <p:spPr>
          <a:xfrm flipH="1">
            <a:off x="6410696" y="2676832"/>
            <a:ext cx="1128527" cy="29735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CACEB5A-E2A2-ED5C-84EF-8A9E179CD6A9}"/>
              </a:ext>
            </a:extLst>
          </p:cNvPr>
          <p:cNvSpPr txBox="1"/>
          <p:nvPr/>
        </p:nvSpPr>
        <p:spPr>
          <a:xfrm>
            <a:off x="1485898" y="394465"/>
            <a:ext cx="2476501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Yellow – Printed on Board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526BAC-54C4-25AC-CF16-68B69B4C9FA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724149" y="1225462"/>
            <a:ext cx="2066926" cy="92937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5466-55C7-3E62-5523-DF9E707E3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BE50-A80F-FF6F-53C9-34D533F3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0CF65-555A-A972-FF7F-EBC09BB523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8"/>
            </a:pPr>
            <a:r>
              <a:rPr lang="en-US" dirty="0"/>
              <a:t>Run traces between pads which need to connect.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21628-BE3B-1580-86FD-7196E604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15F9B5-A4A5-5BF8-2C2B-952F1CE9C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19406"/>
            <a:ext cx="5181600" cy="3879637"/>
          </a:xfrm>
        </p:spPr>
      </p:pic>
    </p:spTree>
    <p:extLst>
      <p:ext uri="{BB962C8B-B14F-4D97-AF65-F5344CB8AC3E}">
        <p14:creationId xmlns:p14="http://schemas.microsoft.com/office/powerpoint/2010/main" val="333290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85CC-902C-0E17-AAC5-4376838DF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2317A-A063-AC6E-87E7-B38FC070DB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 CAD Software will not allow connecting the wrong pads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1BEDF1-3AB4-B1CE-9DC4-C9C3E0EA2D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10425" y="405354"/>
            <a:ext cx="2484678" cy="568747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07027-8997-5B3A-6DC8-48CB7958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65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152C4-BDD1-9B44-B76B-8065B4F07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3277-F977-6C0A-2208-C6ECE2B8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093FA-F11E-0783-B373-9057980827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9"/>
            </a:pPr>
            <a:r>
              <a:rPr lang="en-US" dirty="0"/>
              <a:t>Power pins need thicker traces, however…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FE8BE-CAE9-5776-1358-45C53F9C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F71539-292F-CB58-413D-D460C57D24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16125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529043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49802-5830-8D86-1A31-5BE5F459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4765-1561-EF5C-4AA5-F636A803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766CA-1765-52AA-33C8-12968FF5E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9"/>
            </a:pPr>
            <a:r>
              <a:rPr lang="en-US" dirty="0"/>
              <a:t>… It’s good practice to use fill zones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6FA59-A27E-FB63-FA3E-EFBC7C24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B1832E-C664-4D41-7273-6A62ACF1B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14827"/>
            <a:ext cx="5181600" cy="3888796"/>
          </a:xfrm>
        </p:spPr>
      </p:pic>
    </p:spTree>
    <p:extLst>
      <p:ext uri="{BB962C8B-B14F-4D97-AF65-F5344CB8AC3E}">
        <p14:creationId xmlns:p14="http://schemas.microsoft.com/office/powerpoint/2010/main" val="173732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1495D-6EC4-18B2-A661-9E7F64A8B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13B4E7-01A0-F355-A113-31BA7D4DC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921829" y="-3488793"/>
            <a:ext cx="19231429" cy="1443320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05A7A-9012-F0CF-FA49-0A5042AE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0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87B52-CD7F-0C6C-C586-0250E7186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C681-ECB1-1AA1-BFCF-A5723B97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A2996-589A-099C-2D61-4998CEA37F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vias to connect copper between layers.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898D7C-61D5-8DC1-A504-E4A37893E3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5352" y="1825625"/>
            <a:ext cx="4275296" cy="42672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78B69-328A-650D-E0F4-D9C0786C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5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74E-2B03-55AF-F216-454B24D8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1400E-E8A0-DB91-DB46-9963B2F4F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Thermal spokes for easy soldering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22810A-E83D-5527-D43E-8DE92E8947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6606"/>
            <a:ext cx="5181600" cy="29052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A05D0-A0BF-5FA0-D00C-441A698A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9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32B5-473D-7FD9-0BB3-B222B260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E5372-7FF2-B95E-2A6C-2D5808BE20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Length tuning</a:t>
            </a:r>
          </a:p>
          <a:p>
            <a:r>
              <a:rPr lang="en-US" dirty="0"/>
              <a:t>Minimize signal delay difference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3B5EBB-338A-4E34-7F0A-0DB3BEB44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370" y="1825625"/>
            <a:ext cx="5129260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7A86C-AF92-8677-E44B-B6FF5AB0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9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2B6E-F6D0-0B57-0FBA-2751C794C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461A-DE7A-3A44-8EA8-0D212C0D5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8FB6CA-CE77-53FD-4014-61DD4BCB5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702" y="3033486"/>
            <a:ext cx="9244596" cy="17546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FC2CE-F94B-6F70-0392-2190EB16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A99F9-4ABA-788B-D327-48FE7474EE33}"/>
              </a:ext>
            </a:extLst>
          </p:cNvPr>
          <p:cNvSpPr txBox="1"/>
          <p:nvPr/>
        </p:nvSpPr>
        <p:spPr>
          <a:xfrm>
            <a:off x="4267200" y="5050971"/>
            <a:ext cx="2749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Signal delayed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47F8D5-0459-43E2-5B56-AEAEF99B24B0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73714" y="4572000"/>
            <a:ext cx="493486" cy="771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19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590E-6996-E304-FE5C-79BECA83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9DFDF-CADA-65B7-BD7A-2EA29D276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Elliot T. Bowers Honors College</a:t>
            </a:r>
          </a:p>
          <a:p>
            <a:pPr lvl="1"/>
            <a:r>
              <a:rPr lang="en-US" dirty="0"/>
              <a:t>Funding</a:t>
            </a:r>
          </a:p>
          <a:p>
            <a:pPr lvl="1"/>
            <a:r>
              <a:rPr lang="en-US" dirty="0"/>
              <a:t>Hosting this presentation</a:t>
            </a:r>
          </a:p>
          <a:p>
            <a:r>
              <a:rPr lang="en-US" dirty="0"/>
              <a:t>Dr. Iftekhar Basith</a:t>
            </a:r>
          </a:p>
          <a:p>
            <a:pPr lvl="1"/>
            <a:r>
              <a:rPr lang="en-US" dirty="0"/>
              <a:t>Faculty Advisor</a:t>
            </a:r>
          </a:p>
          <a:p>
            <a:r>
              <a:rPr lang="en-US" dirty="0"/>
              <a:t>Dean Bell</a:t>
            </a:r>
          </a:p>
          <a:p>
            <a:pPr lvl="1"/>
            <a:r>
              <a:rPr lang="en-US" dirty="0"/>
              <a:t>Allowing me to do a thesis on this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0BF81-8997-773F-05FD-91724DAD7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48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B59F-E9C0-7C5A-E1D4-E2F47A4F1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07A7-FD2E-46A6-231D-E30C04A8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7A2CC7-1306-DC3F-25B2-7EAFBA5643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Bent track increases delay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18C94-DC90-291B-A8D4-E9AB6220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C1778F-CBD5-5DE7-F509-650D5A2280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1465"/>
            <a:ext cx="5181600" cy="4175520"/>
          </a:xfrm>
        </p:spPr>
      </p:pic>
    </p:spTree>
    <p:extLst>
      <p:ext uri="{BB962C8B-B14F-4D97-AF65-F5344CB8AC3E}">
        <p14:creationId xmlns:p14="http://schemas.microsoft.com/office/powerpoint/2010/main" val="907120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BD3A-211F-B28C-6A6D-2D39FA92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69033-C370-715C-049F-6F0484E9A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Pullup/down resistors</a:t>
            </a:r>
          </a:p>
          <a:p>
            <a:r>
              <a:rPr lang="en-US" dirty="0"/>
              <a:t>Decoupling capacitors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E373B-CEC3-A36E-C78D-885A4FCB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19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733541-3C65-6D8E-21EE-FC6581B6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2EAA2E-997B-E42A-98BF-507EA254C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Resistor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241A89C-22A1-C371-B966-54BD846CBE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45841" y="2505075"/>
            <a:ext cx="2945681" cy="350043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696C56-6B38-4E82-E78A-1455C6D5A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Capacitor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EACA94A-A8F9-308F-70D3-A3F012D72D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47974" y="2505075"/>
            <a:ext cx="4231640" cy="35004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12523-B6B4-A11A-8A56-50032F92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22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12365A-BE5D-75CB-AA4B-4FD2DA36176D}"/>
              </a:ext>
            </a:extLst>
          </p:cNvPr>
          <p:cNvSpPr/>
          <p:nvPr/>
        </p:nvSpPr>
        <p:spPr>
          <a:xfrm>
            <a:off x="9487919" y="1745492"/>
            <a:ext cx="186429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FREE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Cars!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5950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3C25-AA8E-6B93-3DD8-D8CAF379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Encountered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195DE-7BCB-825E-96DD-5F4DC56B4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2F65B-AFCF-8585-1670-779917A6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48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BFCF4B-40FA-BC34-93DC-73A77707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EAR99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824BB-6CB4-ADF2-883F-F62B955D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83932A-6519-435E-9F1F-26689E7EC6B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1F51F2D-3906-A687-8035-1045AF67CF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38592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6869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862E-3A0E-AAB9-8CC8-D9B99CF0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LDC2114 Size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35333FF-271E-78D4-DBC2-1A66F0A8C1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170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9B11B-BDF7-B3F5-12D7-E1DFFE49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59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B488C-63F3-C53E-5E2B-6CFD805A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Bad component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6CA9B-2698-B8A7-2CD3-6CA5CBCD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83932A-6519-435E-9F1F-26689E7EC6B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26D3076-E7BC-EB86-A018-5DD3089ECD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61304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91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646585-C42F-71DC-EB1F-3F5651C8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4800"/>
              <a:t>RP2040 GPIO USAGE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97FFB1B-6C52-331C-F88E-819B3F8DCE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31981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1F0C965-C821-0C66-0C9A-7605DB42E992}"/>
              </a:ext>
            </a:extLst>
          </p:cNvPr>
          <p:cNvSpPr txBox="1">
            <a:spLocks/>
          </p:cNvSpPr>
          <p:nvPr/>
        </p:nvSpPr>
        <p:spPr>
          <a:xfrm>
            <a:off x="11704320" y="6455664"/>
            <a:ext cx="44805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C83932A-6519-435E-9F1F-26689E7EC6B4}" type="slidenum">
              <a:rPr lang="en-US" sz="11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9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8A4A9-0BAD-D031-FB0F-8DE97B26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762756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Manufacturer Confusion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AF83B-308C-771A-5678-BB250A185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094" y="2718054"/>
            <a:ext cx="3438906" cy="41399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Engineers thought Test Points Desired</a:t>
            </a:r>
          </a:p>
          <a:p>
            <a:r>
              <a:rPr lang="en-US" dirty="0"/>
              <a:t>Don’t expect English</a:t>
            </a:r>
          </a:p>
          <a:p>
            <a:r>
              <a:rPr lang="en-US" dirty="0"/>
              <a:t>Don’t assume contractors read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73765A-C68B-6780-FCE5-667FA59191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01184" y="1157571"/>
            <a:ext cx="6922008" cy="46434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7A405-EC80-076A-FEDE-3EEF6757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83932A-6519-435E-9F1F-26689E7EC6B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81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70A6EC-73B8-CB14-3042-F5B8611989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1774" y="1107439"/>
            <a:ext cx="10901650" cy="872132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541967-7C2D-BF28-D92D-B52FD64D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 Delays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4848869D-B121-2E09-3315-CB0F4C57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652"/>
          <a:stretch/>
        </p:blipFill>
        <p:spPr>
          <a:xfrm>
            <a:off x="9648825" y="1107439"/>
            <a:ext cx="1891196" cy="8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2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6E6A-CCD9-65AD-2A43-04E356CCB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BCDB-A569-632B-76DC-19E0FA7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A6FC-61B5-8226-7736-9085ADD5A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American Society for Engineering Education</a:t>
            </a:r>
          </a:p>
          <a:p>
            <a:pPr lvl="1"/>
            <a:r>
              <a:rPr lang="en-US" dirty="0"/>
              <a:t>Peer Review and Future Presentation (hopefully)</a:t>
            </a:r>
          </a:p>
          <a:p>
            <a:pPr lvl="1"/>
            <a:r>
              <a:rPr lang="en-US" dirty="0"/>
              <a:t>Montreal, Canada, June 22-25, 2025</a:t>
            </a:r>
          </a:p>
          <a:p>
            <a:pPr lvl="1"/>
            <a:r>
              <a:rPr lang="en-US" dirty="0"/>
              <a:t>Paper already accepted</a:t>
            </a:r>
          </a:p>
          <a:p>
            <a:r>
              <a:rPr lang="en-US" dirty="0" err="1"/>
              <a:t>Pabasar</a:t>
            </a:r>
            <a:r>
              <a:rPr lang="en-US" dirty="0"/>
              <a:t> S.</a:t>
            </a:r>
          </a:p>
          <a:p>
            <a:pPr lvl="1"/>
            <a:r>
              <a:rPr lang="en-US" dirty="0"/>
              <a:t>Artist of Title Font “</a:t>
            </a:r>
            <a:r>
              <a:rPr lang="en-US" dirty="0" err="1">
                <a:hlinkClick r:id="rId3"/>
              </a:rPr>
              <a:t>Cirquee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64DF4-29AE-8244-D1A9-31459D73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5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60913-79B6-CAD2-2A9C-6D1A0B5F3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B1F756E-E87B-3678-795B-9B104FB0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C16432-64DE-416F-1CCE-7394DB752A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1774" y="1107439"/>
            <a:ext cx="10901650" cy="872132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EF690F26-3154-0F62-BFE5-104A2135F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EB4DF-FB32-874D-3D4A-46052BB0B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989C89-A164-3608-B7FD-AFD7FABA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 Delays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51473B69-2D5A-68A3-F415-74433F0F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652"/>
          <a:stretch/>
        </p:blipFill>
        <p:spPr>
          <a:xfrm>
            <a:off x="7824765" y="1107439"/>
            <a:ext cx="3715256" cy="171330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FF07FB9-C976-135C-5088-69E9E3B4B112}"/>
              </a:ext>
            </a:extLst>
          </p:cNvPr>
          <p:cNvSpPr/>
          <p:nvPr/>
        </p:nvSpPr>
        <p:spPr>
          <a:xfrm>
            <a:off x="9906000" y="1979571"/>
            <a:ext cx="1514475" cy="6082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etal nuts and bolts">
            <a:extLst>
              <a:ext uri="{FF2B5EF4-FFF2-40B4-BE49-F238E27FC236}">
                <a16:creationId xmlns:a16="http://schemas.microsoft.com/office/drawing/2014/main" id="{3F51F070-7749-6D26-F1DE-BE7F4963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47" b="847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3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DD1176-D094-67FA-33A2-2251D1BF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200">
                <a:solidFill>
                  <a:srgbClr val="FFFFFF"/>
                </a:solidFill>
              </a:rPr>
              <a:t>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B28D4-7476-83BA-3F20-2FE50DBB7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Screws take up space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B1557B6-F0C0-F598-D110-35C25A6063B0}"/>
              </a:ext>
            </a:extLst>
          </p:cNvPr>
          <p:cNvSpPr txBox="1">
            <a:spLocks/>
          </p:cNvSpPr>
          <p:nvPr/>
        </p:nvSpPr>
        <p:spPr>
          <a:xfrm>
            <a:off x="11704320" y="6455664"/>
            <a:ext cx="44805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C83932A-6519-435E-9F1F-26689E7EC6B4}" type="slidenum">
              <a:rPr lang="en-US" sz="11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Close-up of a white and black rubber&#10;&#10;AI-generated content may be incorrect.">
            <a:extLst>
              <a:ext uri="{FF2B5EF4-FFF2-40B4-BE49-F238E27FC236}">
                <a16:creationId xmlns:a16="http://schemas.microsoft.com/office/drawing/2014/main" id="{CE139256-3DFE-0024-DEF6-70C6DD2B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32" b="25000"/>
          <a:stretch/>
        </p:blipFill>
        <p:spPr>
          <a:xfrm>
            <a:off x="20" y="-1548245"/>
            <a:ext cx="12191980" cy="84062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B7814-22BD-756D-CA14-5389032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83932A-6519-435E-9F1F-26689E7EC6B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4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roll of toilet paper&#10;&#10;AI-generated content may be incorrect.">
            <a:extLst>
              <a:ext uri="{FF2B5EF4-FFF2-40B4-BE49-F238E27FC236}">
                <a16:creationId xmlns:a16="http://schemas.microsoft.com/office/drawing/2014/main" id="{0A66284E-FE30-41C8-1DEE-E535EF83F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6" b="96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7CEC9-9137-2A57-E5A2-5430C8DF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83932A-6519-435E-9F1F-26689E7EC6B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189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7065-AC27-B58E-B4DB-AB0CE5BF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RP235xX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27AB4-7853-74FF-6114-0D92EFDDD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RP2040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84536-F436-5B33-3C23-2D2C0E3A4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133 MHz</a:t>
            </a:r>
            <a:br>
              <a:rPr lang="en-US" dirty="0"/>
            </a:br>
            <a:endParaRPr lang="en-US" dirty="0"/>
          </a:p>
          <a:p>
            <a:r>
              <a:rPr lang="en-US" dirty="0"/>
              <a:t>264 kB RAM</a:t>
            </a:r>
          </a:p>
          <a:p>
            <a:r>
              <a:rPr lang="en-US" dirty="0"/>
              <a:t>External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0B738-2ED7-E42D-1C90-489296185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RP235xX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F0C5C-7CB5-1DC9-7755-7423D87DAA1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150 MHz (++performance)</a:t>
            </a:r>
          </a:p>
          <a:p>
            <a:r>
              <a:rPr lang="en-US" dirty="0"/>
              <a:t>520 kB RAM</a:t>
            </a:r>
          </a:p>
          <a:p>
            <a:r>
              <a:rPr lang="en-US" dirty="0"/>
              <a:t>[Optional] internal storage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CE5CA-57F9-B762-8C5C-557C0D6D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7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3E10-FF6E-E420-F280-D3AD0CDA5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Switch incompatibility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3EC6-F50E-3E74-DF72-708C9076F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893326"/>
            <a:ext cx="4089779" cy="320267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KiCad</a:t>
            </a:r>
            <a:r>
              <a:rPr lang="en-US" dirty="0"/>
              <a:t> default footprint</a:t>
            </a:r>
          </a:p>
          <a:p>
            <a:r>
              <a:rPr lang="en-US" dirty="0"/>
              <a:t>SMT switches not standardized</a:t>
            </a:r>
          </a:p>
          <a:p>
            <a:r>
              <a:rPr lang="en-US" dirty="0"/>
              <a:t>Few compatible switches</a:t>
            </a:r>
          </a:p>
          <a:p>
            <a:pPr lvl="1"/>
            <a:r>
              <a:rPr lang="en-US" dirty="0"/>
              <a:t>No stock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1B5738-B5BB-2C47-6AD0-18DE42C8565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" r="4524"/>
          <a:stretch/>
        </p:blipFill>
        <p:spPr bwMode="auto">
          <a:xfrm>
            <a:off x="5334003" y="762000"/>
            <a:ext cx="6095997" cy="5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2631CF-F130-6656-833B-445AC76A25C6}"/>
              </a:ext>
            </a:extLst>
          </p:cNvPr>
          <p:cNvSpPr txBox="1"/>
          <p:nvPr/>
        </p:nvSpPr>
        <p:spPr>
          <a:xfrm>
            <a:off x="3990093" y="6201985"/>
            <a:ext cx="439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 to JLCPCB engineer Mia Xi</a:t>
            </a:r>
          </a:p>
        </p:txBody>
      </p:sp>
    </p:spTree>
    <p:extLst>
      <p:ext uri="{BB962C8B-B14F-4D97-AF65-F5344CB8AC3E}">
        <p14:creationId xmlns:p14="http://schemas.microsoft.com/office/powerpoint/2010/main" val="1484587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87FC0-3C4F-EEB5-4EE5-5A7247B6F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5E5F-846D-8A0D-FFFF-2C32C73C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Switch incompatibility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96C5-9704-09B9-5E7B-D8912D140C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893326"/>
            <a:ext cx="4089779" cy="3202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Extra switch</a:t>
            </a:r>
          </a:p>
          <a:p>
            <a:r>
              <a:rPr lang="en-US" dirty="0"/>
              <a:t>Fits </a:t>
            </a:r>
            <a:r>
              <a:rPr lang="en-US"/>
              <a:t>KiCad</a:t>
            </a:r>
            <a:r>
              <a:rPr lang="en-US" dirty="0"/>
              <a:t> footprint</a:t>
            </a:r>
          </a:p>
          <a:p>
            <a:r>
              <a:rPr lang="en-US" dirty="0"/>
              <a:t>Enough unused space</a:t>
            </a:r>
          </a:p>
        </p:txBody>
      </p:sp>
      <p:pic>
        <p:nvPicPr>
          <p:cNvPr id="7" name="Content Placeholder 6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FD9F0D3A-2A62-1531-F970-D63E83BE25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3" b="3"/>
          <a:stretch/>
        </p:blipFill>
        <p:spPr>
          <a:xfrm>
            <a:off x="5334003" y="762000"/>
            <a:ext cx="6095997" cy="53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73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9A09-A058-C6D3-9CD8-0277D18E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6" y="4763070"/>
            <a:ext cx="5267370" cy="15462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Possible Solder Shorting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661F12-E08B-C6AA-1F62-F3F80731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65"/>
          <a:stretch/>
        </p:blipFill>
        <p:spPr>
          <a:xfrm>
            <a:off x="20" y="10"/>
            <a:ext cx="6095979" cy="420867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BC3D95-FC18-57B9-11DB-7F91428A3F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8536" b="10241"/>
          <a:stretch/>
        </p:blipFill>
        <p:spPr>
          <a:xfrm>
            <a:off x="6095999" y="10"/>
            <a:ext cx="6095999" cy="420867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1E535E4-ECA3-03C9-81D6-E06057CD4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6515" y="4562168"/>
            <a:ext cx="6314704" cy="19480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400" dirty="0" err="1"/>
              <a:t>Soldermask</a:t>
            </a:r>
            <a:r>
              <a:rPr lang="en-US" sz="2400" dirty="0"/>
              <a:t> too small</a:t>
            </a:r>
          </a:p>
          <a:p>
            <a:pPr lvl="1">
              <a:lnSpc>
                <a:spcPct val="95000"/>
              </a:lnSpc>
            </a:pPr>
            <a:r>
              <a:rPr lang="en-US" sz="2400" dirty="0"/>
              <a:t>CAD – 0.09 mm</a:t>
            </a:r>
          </a:p>
          <a:p>
            <a:pPr lvl="1">
              <a:lnSpc>
                <a:spcPct val="95000"/>
              </a:lnSpc>
            </a:pPr>
            <a:r>
              <a:rPr lang="en-US" sz="2400" dirty="0"/>
              <a:t>Manufacturing tolerance – 0.2 mm</a:t>
            </a:r>
          </a:p>
          <a:p>
            <a:pPr>
              <a:lnSpc>
                <a:spcPct val="95000"/>
              </a:lnSpc>
            </a:pPr>
            <a:r>
              <a:rPr lang="en-US" sz="2400" dirty="0" err="1"/>
              <a:t>KiCAD</a:t>
            </a:r>
            <a:r>
              <a:rPr lang="en-US" sz="2400" dirty="0"/>
              <a:t> deleted without warning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FF40E-390B-7338-4A0D-CAABDE661335}"/>
              </a:ext>
            </a:extLst>
          </p:cNvPr>
          <p:cNvSpPr txBox="1"/>
          <p:nvPr/>
        </p:nvSpPr>
        <p:spPr>
          <a:xfrm>
            <a:off x="3985591" y="6225147"/>
            <a:ext cx="444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 to JLCPCB (autogenerated)</a:t>
            </a:r>
          </a:p>
        </p:txBody>
      </p:sp>
    </p:spTree>
    <p:extLst>
      <p:ext uri="{BB962C8B-B14F-4D97-AF65-F5344CB8AC3E}">
        <p14:creationId xmlns:p14="http://schemas.microsoft.com/office/powerpoint/2010/main" val="2964155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F865-908D-207A-8855-00309927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3183"/>
            <a:ext cx="9144000" cy="92421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Possible Solder Shorting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A245EE-B4AF-0F1D-F807-C46E5B7170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740826"/>
              </p:ext>
            </p:extLst>
          </p:nvPr>
        </p:nvGraphicFramePr>
        <p:xfrm>
          <a:off x="1524000" y="2286000"/>
          <a:ext cx="91440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60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A5FA58-72A0-9C6E-B692-6516E7B7F7EE}"/>
              </a:ext>
            </a:extLst>
          </p:cNvPr>
          <p:cNvSpPr/>
          <p:nvPr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889BE-1C70-6893-5AB9-3892F6D6D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40516176"/>
            <a:ext cx="12192000" cy="40259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Hou and D.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Dolezilek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“IEC 61850 – what it can and cannot offer to traditional protection schemes,” SEL Journal of Reliable Power, vol. 1, no. 2, Oct. 2010.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https://cdn.selinc.com/assets/Literature/Publications/Technical%20Papers/6335_IEC61850_DH-DD_20080912_Web.pdf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Lent, F. A. C. Azevedo, C. H. Andrade-Moraes, and A. V. O. Pinto, “How many neurons do you have? some dogmas of quantitative neuroscience under revision,” European Journal of Neuroscience, vol. 35, no. 1, pp. 1–9, 2012.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https://onlinelibrary.wiley.com/doi/abs/10.1111/j.1460-9568.2011.07923.x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Islam, G. Chen, and S. Jin, “An overview of neural network,” American Journal of Neural Networks and Applications, vol. 5, no. 1, pp. 7–11, 2019.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https://doi.org/10.11648/j.ajnna.20190501.12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(2021, Aug.) Inductive sensing design calculator tool. Texas Instruments. [Online]. Available: https://www.ti.com/tool/download/ LDC-CALCULATOR-TOOLS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RP2040 Datasheet: A microcontroller by Raspberry Pi, eec2b0cclean ed., Raspberry Pi, Oct. 2024.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https://datasheets.raspberrypi.com/rp2040/rp2040-datasheet.pdf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Pico Pinout, Raspberry Pi.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https://datasheets.raspberrypi.com/pico/Pico-R3-A4-Pinout.pdf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with RP2040: Using RP2040 microcontrollers to build boards and products, 2nd ed., Raspberry Pi, Oct. 2024.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https://datasheets.raspberrypi.com/rp2040/hardware-design-with-rp2040.pdf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spiflash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® 3V 128M-BIT SERIAL FLASH MEMORY WITH DUAL/QUAD SPI &amp; QPI &amp; DTR, C ed.,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winbond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Mar.2018.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https://www.winbond.com/resource-files/w25q128jv_dtr%20revc%2003272018%20plus.pdf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 A Low-Dropout Positive Fixed and Adjustable Voltage Regulators NCP1117, NCP1117I, NCV1117, 31st ed.,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Aug. 2021.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http://www.onsemi.com/pub_link/Collateral/NCP1117-D.PDF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CAP1206: 6-Channel Capacitive Touch Sensor, DS00001567B ed., Microchip Technology, Nov. 2015.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https://www.microchip.com/en-us/product/cap1206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LDC3114 4-Channel Hybrid Inductive Touch and Inductance to Digital Converter, 1st ed., Texas Instruments, Dec. 2021.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https://www.ti.com/lit/ds/symlink/ldc3114.pdf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LDC2112, LDC2114 Inductive Touch Solution for Low-Power HMI Button Applications, B ed., Texas Instruments, Jan. 2017.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https://www.ti.com/lit/ds/symlink/ldc2114.pdf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SN5430, SN54LS30, SN54S30, SN7430, SN74LS30, SN74S30, 8-Input Positive-NAND Gates, Texas Instruments, Mar. 1988.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https://www.ti.com/lit/ds/symlink/sn74ls30.pdf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SN5432, SN54LS32, SN54S32, SN7432, SN74LS32, SN74S32, Quadruple 2-Input Positive-OR Gates, Texas Instruments, Mar. 1988.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https://www.ti.com/lit/ds/symlink/sn74ls32.pdf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CY7C65632, CY7C65634: HX2VL - Very Low-Power USB 2.0 Hub Controller, O ed.,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infineon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Oct. 2024.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ineon.com/dgdl/Infineon-CY7C65632_CY7C65634_HX2VL_VERY_LOW-POWER_USB_2.0_HUB_CONTROLLER-DataSheet-v14_00-EN.pdf?fileId=8ac78c8c7d0d8da4017d0ecd35994769&amp;utm_source=cypress&amp;utm_medium=referral&amp;utm_campaign=202110_globe_en_all_integration-files&amp;redirId=File_1_1_521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sheet: FR202xxHBDN, W ed., Metz Connect, Dec. 2024.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https://media.metz-connect.com/files/171/Data_sheet_FR202XXHBDN.PDF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sheet: PR202xxHBDN, W ed., Metz Connect, Dec. 2024. [Online]. Available: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https://media.metz-connect.com/files/171/Data_sheet_PR202XXHBDN.PDF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92787-6F42-DFC8-3D1D-FF688E2D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0CB9ED-93D3-6995-502E-5F938A49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2"/>
            <a:ext cx="12192000" cy="685801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26434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E47B-7405-50A9-097B-ADF806B87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of Abridgement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87BBB-583D-E1DA-998C-DF00201B5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StudentSPEAK</a:t>
            </a:r>
            <a:r>
              <a:rPr lang="en-US" dirty="0"/>
              <a:t>: 40 min</a:t>
            </a:r>
          </a:p>
          <a:p>
            <a:r>
              <a:rPr lang="en-US" dirty="0"/>
              <a:t>Removed project info</a:t>
            </a:r>
          </a:p>
          <a:p>
            <a:pPr lvl="1"/>
            <a:r>
              <a:rPr lang="en-US" dirty="0"/>
              <a:t>Poster session</a:t>
            </a:r>
          </a:p>
          <a:p>
            <a:r>
              <a:rPr lang="en-US" dirty="0"/>
              <a:t>Process &amp;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A1FFD-142B-6885-400B-71D9D69B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51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descr="Neon Pink Question Mark">
            <a:extLst>
              <a:ext uri="{FF2B5EF4-FFF2-40B4-BE49-F238E27FC236}">
                <a16:creationId xmlns:a16="http://schemas.microsoft.com/office/drawing/2014/main" id="{9726908B-627A-7247-4121-99BAEF477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390CEE8-6613-11B7-0042-9F8452CD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47059"/>
            <a:ext cx="5989320" cy="27629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838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2E0-542D-8E2A-2ED1-FF4C1C3E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PCB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F6072-7CB1-9D8F-D0D2-C84BDB735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B89D9-598F-C05C-4CB3-FE330CF2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0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5934-EB95-5D19-414F-E92A59CD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PCB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0460-739B-7419-C7FF-5CE5ECB37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PCB – Printed Circuit Board</a:t>
            </a:r>
          </a:p>
          <a:p>
            <a:r>
              <a:rPr lang="en-US" dirty="0"/>
              <a:t>Electronic circuit acid-etched onto copper</a:t>
            </a:r>
          </a:p>
          <a:p>
            <a:r>
              <a:rPr lang="en-US" dirty="0"/>
              <a:t>Multiple layers</a:t>
            </a:r>
          </a:p>
          <a:p>
            <a:r>
              <a:rPr lang="en-US" dirty="0"/>
              <a:t>Components – resistors, integrated circuits,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3289E-87E3-FEF5-1909-947273EF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8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5F3D-0734-DE88-1C5B-0473341F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Layers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389C1D-D414-7098-7841-5E10861C1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53175" cy="4170729"/>
          </a:xfrm>
        </p:spPr>
        <p:txBody>
          <a:bodyPr/>
          <a:lstStyle/>
          <a:p>
            <a:r>
              <a:rPr lang="en-US" dirty="0"/>
              <a:t>Components on outer layers</a:t>
            </a:r>
          </a:p>
          <a:p>
            <a:r>
              <a:rPr lang="en-US" dirty="0"/>
              <a:t>Signals/Power on inner layers</a:t>
            </a:r>
          </a:p>
          <a:p>
            <a:r>
              <a:rPr lang="en-US" dirty="0"/>
              <a:t>Solder Spots called “pads”</a:t>
            </a:r>
          </a:p>
          <a:p>
            <a:r>
              <a:rPr lang="en-US" dirty="0"/>
              <a:t>Wires called “traces”</a:t>
            </a:r>
          </a:p>
          <a:p>
            <a:r>
              <a:rPr lang="en-US" dirty="0"/>
              <a:t>“Vias” connect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E8437-A682-E53C-40B3-E4D06B42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6" descr="A green circuit board with black text&#10;&#10;AI-generated content may be incorrect.">
            <a:extLst>
              <a:ext uri="{FF2B5EF4-FFF2-40B4-BE49-F238E27FC236}">
                <a16:creationId xmlns:a16="http://schemas.microsoft.com/office/drawing/2014/main" id="{86B4FB41-EB1D-B4B0-E709-35ECD870BA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 t="23600" r="46485" b="47900"/>
          <a:stretch/>
        </p:blipFill>
        <p:spPr>
          <a:xfrm>
            <a:off x="7905750" y="2214348"/>
            <a:ext cx="3143250" cy="33932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55DF04-6089-1689-468F-4B452BBEDB23}"/>
              </a:ext>
            </a:extLst>
          </p:cNvPr>
          <p:cNvCxnSpPr>
            <a:cxnSpLocks/>
          </p:cNvCxnSpPr>
          <p:nvPr/>
        </p:nvCxnSpPr>
        <p:spPr>
          <a:xfrm>
            <a:off x="5305425" y="3910988"/>
            <a:ext cx="2847975" cy="77789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0D7F7-ADF5-E574-8193-A1F8D4CAD453}"/>
              </a:ext>
            </a:extLst>
          </p:cNvPr>
          <p:cNvCxnSpPr>
            <a:cxnSpLocks/>
          </p:cNvCxnSpPr>
          <p:nvPr/>
        </p:nvCxnSpPr>
        <p:spPr>
          <a:xfrm>
            <a:off x="5434012" y="4590563"/>
            <a:ext cx="3300413" cy="139866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953FFE-AA80-0A53-4941-FF3EC2AA9089}"/>
              </a:ext>
            </a:extLst>
          </p:cNvPr>
          <p:cNvCxnSpPr>
            <a:cxnSpLocks/>
          </p:cNvCxnSpPr>
          <p:nvPr/>
        </p:nvCxnSpPr>
        <p:spPr>
          <a:xfrm>
            <a:off x="6496050" y="3362325"/>
            <a:ext cx="1819275" cy="148035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572F99-8330-F4F8-D247-E0AECE634C68}"/>
              </a:ext>
            </a:extLst>
          </p:cNvPr>
          <p:cNvSpPr txBox="1"/>
          <p:nvPr/>
        </p:nvSpPr>
        <p:spPr>
          <a:xfrm>
            <a:off x="4119977" y="6212316"/>
            <a:ext cx="592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JLCPCB (</a:t>
            </a:r>
            <a:r>
              <a:rPr lang="en-US" dirty="0">
                <a:hlinkClick r:id="rId3"/>
              </a:rPr>
              <a:t>https://jlcpcb.com/</a:t>
            </a:r>
            <a:r>
              <a:rPr lang="en-US" dirty="0"/>
              <a:t>) Feb. 16, 2025</a:t>
            </a:r>
          </a:p>
        </p:txBody>
      </p:sp>
    </p:spTree>
    <p:extLst>
      <p:ext uri="{BB962C8B-B14F-4D97-AF65-F5344CB8AC3E}">
        <p14:creationId xmlns:p14="http://schemas.microsoft.com/office/powerpoint/2010/main" val="23114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E4059-25C6-0048-E287-2F68C7B36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8E36-2B4C-7A24-EE81-2B9489FE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A409-CC17-635F-00A9-825DB4ACA2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Select Major Components – CPUs, connectors, etc.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Place components on schematic, select “footprint”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Connect Pins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Send to PCB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B5F0C-1FE9-95A0-D3CA-AC52C2D0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5FE6A9-AA8B-1A55-7C51-5BFAC97117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0802" y="1825625"/>
            <a:ext cx="3864396" cy="42672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24091-4DE6-C440-ECBF-8C3E8872E53B}"/>
              </a:ext>
            </a:extLst>
          </p:cNvPr>
          <p:cNvSpPr txBox="1"/>
          <p:nvPr/>
        </p:nvSpPr>
        <p:spPr>
          <a:xfrm>
            <a:off x="5204271" y="6169579"/>
            <a:ext cx="549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This design is simplified and would not actually work.</a:t>
            </a:r>
          </a:p>
        </p:txBody>
      </p:sp>
    </p:spTree>
    <p:extLst>
      <p:ext uri="{BB962C8B-B14F-4D97-AF65-F5344CB8AC3E}">
        <p14:creationId xmlns:p14="http://schemas.microsoft.com/office/powerpoint/2010/main" val="391168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DBD6-D205-66CF-ED3E-A21D5225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1419E-D157-89D9-6883-90AFFD0174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5"/>
            </a:pPr>
            <a:r>
              <a:rPr lang="en-US" dirty="0"/>
              <a:t>Setup CAD Software</a:t>
            </a:r>
          </a:p>
          <a:p>
            <a:pPr marL="742950" indent="-742950">
              <a:buFont typeface="+mj-lt"/>
              <a:buAutoNum type="arabicPeriod" startAt="5"/>
            </a:pPr>
            <a:r>
              <a:rPr lang="en-US" dirty="0"/>
              <a:t>Define Board Edge</a:t>
            </a:r>
          </a:p>
          <a:p>
            <a:pPr marL="742950" indent="-742950">
              <a:buFont typeface="+mj-lt"/>
              <a:buAutoNum type="arabicPeriod" startAt="5"/>
            </a:pPr>
            <a:r>
              <a:rPr lang="en-US" dirty="0"/>
              <a:t>Place “footprints” where desired.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AB7BD-EDCC-A997-892E-3C9C71AC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932A-6519-435E-9F1F-26689E7EC6B4}" type="slidenum">
              <a:rPr lang="en-US" smtClean="0"/>
              <a:t>9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9D76769-9647-6ABB-2009-69B3FAC76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433"/>
            <a:ext cx="5181600" cy="3931584"/>
          </a:xfrm>
        </p:spPr>
      </p:pic>
    </p:spTree>
    <p:extLst>
      <p:ext uri="{BB962C8B-B14F-4D97-AF65-F5344CB8AC3E}">
        <p14:creationId xmlns:p14="http://schemas.microsoft.com/office/powerpoint/2010/main" val="3706076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4.3|3.4|2|3.9|0.5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3.7"/>
</p:tagLst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ircuit">
      <a:majorFont>
        <a:latin typeface="Cirquee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1496</Words>
  <Application>Microsoft Office PowerPoint</Application>
  <PresentationFormat>Widescreen</PresentationFormat>
  <Paragraphs>195</Paragraphs>
  <Slides>40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Aharoni</vt:lpstr>
      <vt:lpstr>Times New Roman</vt:lpstr>
      <vt:lpstr>Cirquee</vt:lpstr>
      <vt:lpstr>Arial</vt:lpstr>
      <vt:lpstr>Calibri</vt:lpstr>
      <vt:lpstr>Aptos</vt:lpstr>
      <vt:lpstr>Office Theme</vt:lpstr>
      <vt:lpstr>Designing Custom Circuit Boards (Abridged)</vt:lpstr>
      <vt:lpstr>Thanks And Acknowledgements</vt:lpstr>
      <vt:lpstr>Thanks And Acknowledgements</vt:lpstr>
      <vt:lpstr>Disclaimer of Abridgement</vt:lpstr>
      <vt:lpstr>Overview of PCB Design</vt:lpstr>
      <vt:lpstr>Overview of PCB Design</vt:lpstr>
      <vt:lpstr>Multiple Layers</vt:lpstr>
      <vt:lpstr>Design Process</vt:lpstr>
      <vt:lpstr>Design Process</vt:lpstr>
      <vt:lpstr>Color meaning</vt:lpstr>
      <vt:lpstr>Design Process</vt:lpstr>
      <vt:lpstr>PowerPoint Presentation</vt:lpstr>
      <vt:lpstr>Design Process</vt:lpstr>
      <vt:lpstr>Design Process</vt:lpstr>
      <vt:lpstr>PowerPoint Presentation</vt:lpstr>
      <vt:lpstr>Design Process</vt:lpstr>
      <vt:lpstr>Other considerations</vt:lpstr>
      <vt:lpstr>Other considerations</vt:lpstr>
      <vt:lpstr>Other considerations</vt:lpstr>
      <vt:lpstr>Other considerations</vt:lpstr>
      <vt:lpstr>Other Considerations</vt:lpstr>
      <vt:lpstr>What are these?</vt:lpstr>
      <vt:lpstr>Issues Encountered</vt:lpstr>
      <vt:lpstr>EAR99</vt:lpstr>
      <vt:lpstr>LDC2114 Size</vt:lpstr>
      <vt:lpstr>Bad component choices</vt:lpstr>
      <vt:lpstr>RP2040 GPIO USAGE</vt:lpstr>
      <vt:lpstr>Manufacturer Confusion</vt:lpstr>
      <vt:lpstr>Component Delays</vt:lpstr>
      <vt:lpstr>Component Delays</vt:lpstr>
      <vt:lpstr>Assembly</vt:lpstr>
      <vt:lpstr>PowerPoint Presentation</vt:lpstr>
      <vt:lpstr>PowerPoint Presentation</vt:lpstr>
      <vt:lpstr>Raspberry Pi RP235xX</vt:lpstr>
      <vt:lpstr>Switch incompatibility</vt:lpstr>
      <vt:lpstr>Switch incompatibility fix</vt:lpstr>
      <vt:lpstr>Possible Solder Shorting</vt:lpstr>
      <vt:lpstr>Possible Solder Shorting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Johnson</dc:creator>
  <cp:lastModifiedBy>Michael Johnson</cp:lastModifiedBy>
  <cp:revision>1</cp:revision>
  <dcterms:created xsi:type="dcterms:W3CDTF">2025-02-16T18:40:01Z</dcterms:created>
  <dcterms:modified xsi:type="dcterms:W3CDTF">2025-04-05T18:24:27Z</dcterms:modified>
</cp:coreProperties>
</file>